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34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AA43E-35DF-4334-AF56-DD4D2EC28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51CA1-09C5-44AF-8324-8ADC38C28A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90C83-775F-4EED-B5A7-A13C66CE4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D3AC6-6EA9-4E51-9C8E-447AFE0FF733}" type="datetimeFigureOut">
              <a:rPr lang="en-IN" smtClean="0"/>
              <a:t>02-11-2019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6A917-5D69-45EE-87ED-85B5D3FA4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8916A0-64B7-4DB9-94F9-C2AE518EE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4A54-2F24-475F-987B-D0189359C5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9790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4EA61-503E-4B2D-A8F5-0BE708A6B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987A9B-810E-431F-83AE-14E2AC487A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DE2738-859F-4A3C-856D-25B2B6448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D3AC6-6EA9-4E51-9C8E-447AFE0FF733}" type="datetimeFigureOut">
              <a:rPr lang="en-IN" smtClean="0"/>
              <a:t>02-11-2019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A51B5-1548-4580-931F-D7C179CA2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C3E1A-B690-4705-A7D4-24BEE9CCA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4A54-2F24-475F-987B-D0189359C5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874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B1C62C-B339-47BD-BFF1-6CCDF74976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5950CA-C8CF-4FF5-8069-825D2345D8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2C82F1-FD80-408C-BAE7-9A6D7A5CD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D3AC6-6EA9-4E51-9C8E-447AFE0FF733}" type="datetimeFigureOut">
              <a:rPr lang="en-IN" smtClean="0"/>
              <a:t>02-11-2019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D85AB-1FD6-45B9-963B-3E408494B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D80890-24D3-46A9-8454-ED04E6F5D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4A54-2F24-475F-987B-D0189359C5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6416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F5435-18CE-4FCF-92D7-F7A64C3B7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B039B-8633-4A79-A1E2-6B3668448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DBD0D-7F5B-4083-82FF-BE72B9F12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D3AC6-6EA9-4E51-9C8E-447AFE0FF733}" type="datetimeFigureOut">
              <a:rPr lang="en-IN" smtClean="0"/>
              <a:t>02-11-2019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547AB-9294-4D8C-8B30-B8B940436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40E85-006C-436E-AD04-57E221451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4A54-2F24-475F-987B-D0189359C5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7015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205F7-389F-4211-9A16-F4E9AE209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DD4A1-98E5-4AE9-8D7F-4F9F87D1D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60B34-578A-454A-85FD-A464778AD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D3AC6-6EA9-4E51-9C8E-447AFE0FF733}" type="datetimeFigureOut">
              <a:rPr lang="en-IN" smtClean="0"/>
              <a:t>02-11-2019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F83BB-8EEB-4D3E-960A-EBDA0B797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A17AB-423D-40F0-BEC8-B015B4BA4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4A54-2F24-475F-987B-D0189359C5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9524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F0F42-9AC6-4930-93C7-046C24AEF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EDF93-0836-4C72-BAA3-4D95803516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A3E5CF-E828-4330-849C-F57C8A17C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F661A1-650F-4010-95C1-2116BF215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D3AC6-6EA9-4E51-9C8E-447AFE0FF733}" type="datetimeFigureOut">
              <a:rPr lang="en-IN" smtClean="0"/>
              <a:t>02-11-2019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51181F-9F22-419F-818C-9BB5524DF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F40CED-C1CD-49F0-8048-82B89C8E6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4A54-2F24-475F-987B-D0189359C5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2173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DAF48-9DD8-4DCC-A394-97A588D13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2D49A1-CCC4-4759-8F3D-1EEC3AD3A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75553-8215-45BB-ABD6-52DCE89E33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162536-988F-4D2B-B7BC-339D0A2E87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AD02F4-C875-4E4D-AA64-489888C2F3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B3272A-AF03-4A1F-AC10-3473C5B15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D3AC6-6EA9-4E51-9C8E-447AFE0FF733}" type="datetimeFigureOut">
              <a:rPr lang="en-IN" smtClean="0"/>
              <a:t>02-11-2019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999F63-38AB-4DA1-97FE-35E04F86E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D6FC98-54A1-4D10-B4B2-A3DDBC1CA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4A54-2F24-475F-987B-D0189359C5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4278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A7942-CD22-4D4F-BC15-071F5479B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7A4ED7-41A8-4854-B7E0-A7C73E733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D3AC6-6EA9-4E51-9C8E-447AFE0FF733}" type="datetimeFigureOut">
              <a:rPr lang="en-IN" smtClean="0"/>
              <a:t>02-11-2019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E87C5D-5931-45A9-9D3F-627A94415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8C9B0-3734-406F-A6C4-C8E09C7AE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4A54-2F24-475F-987B-D0189359C5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1783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25C542-F0CD-4D00-BC59-1580A103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D3AC6-6EA9-4E51-9C8E-447AFE0FF733}" type="datetimeFigureOut">
              <a:rPr lang="en-IN" smtClean="0"/>
              <a:t>02-11-2019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5AFAC9-59A4-4CD5-9776-B026CF916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EF96EB-774F-4FD6-A9EA-8727EA5F3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4A54-2F24-475F-987B-D0189359C5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845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51C9-8014-4737-BBB7-E58864BF1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D5C66-CA31-4AEC-8DF1-A8360C450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5FAF51-417A-4B63-A3CF-484F7C9165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61A6B-86A7-4C75-8EB9-E7C45D673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D3AC6-6EA9-4E51-9C8E-447AFE0FF733}" type="datetimeFigureOut">
              <a:rPr lang="en-IN" smtClean="0"/>
              <a:t>02-11-2019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25D093-0702-43F7-9DF4-B3411DDD1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4AEF59-E383-486E-8F2D-ED35DF7B5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4A54-2F24-475F-987B-D0189359C5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2195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DAC66-266E-4DBD-AAFE-31E8B40A3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F9829E-7A81-46F4-8113-AAAE4C8455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6CF948-A922-47D3-ADD9-0238457E97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C9302A-CE86-433E-9D4B-DCA1E28C1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D3AC6-6EA9-4E51-9C8E-447AFE0FF733}" type="datetimeFigureOut">
              <a:rPr lang="en-IN" smtClean="0"/>
              <a:t>02-11-2019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06C1E0-845E-49D4-B2A6-045CEA36D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AF0E1A-7F96-41E6-8E0C-1343FDF4F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D4A54-2F24-475F-987B-D0189359C5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57059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B873AA-1763-46FB-A386-1572FDA1D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4AF53-FB31-43C3-BD62-148CF6A8B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E28FC-575E-4A55-A59F-F8BDBF8EFC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D3AC6-6EA9-4E51-9C8E-447AFE0FF733}" type="datetimeFigureOut">
              <a:rPr lang="en-IN" smtClean="0"/>
              <a:t>02-11-2019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40ECC-66AD-45BF-95E2-768A02EC56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55B87-E502-49C2-A3FB-75ED3B52A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D4A54-2F24-475F-987B-D0189359C59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8723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CAF8CD2-1631-437B-932F-CE05931F157B}"/>
              </a:ext>
            </a:extLst>
          </p:cNvPr>
          <p:cNvGrpSpPr/>
          <p:nvPr/>
        </p:nvGrpSpPr>
        <p:grpSpPr>
          <a:xfrm>
            <a:off x="3779494" y="389390"/>
            <a:ext cx="4633012" cy="6079220"/>
            <a:chOff x="1599272" y="685800"/>
            <a:chExt cx="4633012" cy="6079220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77DF48A-82CF-436B-B60E-957977F1012A}"/>
                </a:ext>
              </a:extLst>
            </p:cNvPr>
            <p:cNvGrpSpPr/>
            <p:nvPr/>
          </p:nvGrpSpPr>
          <p:grpSpPr>
            <a:xfrm>
              <a:off x="2133600" y="685800"/>
              <a:ext cx="4098684" cy="5714719"/>
              <a:chOff x="2070100" y="76481"/>
              <a:chExt cx="4098684" cy="5714719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71824AB-FD8C-45FB-9EDD-BE2A9237D734}"/>
                  </a:ext>
                </a:extLst>
              </p:cNvPr>
              <p:cNvSpPr/>
              <p:nvPr/>
            </p:nvSpPr>
            <p:spPr>
              <a:xfrm>
                <a:off x="2070100" y="85587"/>
                <a:ext cx="4098684" cy="5705613"/>
              </a:xfrm>
              <a:prstGeom prst="rect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IN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93F00A6-1B8A-45A7-A773-7825064172A8}"/>
                  </a:ext>
                </a:extLst>
              </p:cNvPr>
              <p:cNvSpPr/>
              <p:nvPr/>
            </p:nvSpPr>
            <p:spPr>
              <a:xfrm>
                <a:off x="2145772" y="76481"/>
                <a:ext cx="2515432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Session name and </a:t>
                </a:r>
                <a:r>
                  <a:rPr lang="en-US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Abstract ID:-------</a:t>
                </a:r>
                <a:endParaRPr lang="en-US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E1C1701-4426-4FFD-BDB3-A71719AE43F6}"/>
                  </a:ext>
                </a:extLst>
              </p:cNvPr>
              <p:cNvSpPr/>
              <p:nvPr/>
            </p:nvSpPr>
            <p:spPr>
              <a:xfrm>
                <a:off x="2129832" y="166097"/>
                <a:ext cx="3962400" cy="6001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 sz="1100" b="1" dirty="0">
                  <a:solidFill>
                    <a:srgbClr val="C00000"/>
                  </a:solidFill>
                  <a:latin typeface="Arial" pitchFamily="34" charset="0"/>
                  <a:ea typeface="Calibri" pitchFamily="34" charset="0"/>
                  <a:cs typeface="Arial" pitchFamily="34" charset="0"/>
                </a:endParaRPr>
              </a:p>
              <a:p>
                <a:r>
                  <a:rPr lang="en-US" sz="1100" b="1" dirty="0">
                    <a:solidFill>
                      <a:srgbClr val="C00000"/>
                    </a:solidFill>
                    <a:latin typeface="Arial" pitchFamily="34" charset="0"/>
                    <a:ea typeface="Calibri" pitchFamily="34" charset="0"/>
                    <a:cs typeface="Arial" pitchFamily="34" charset="0"/>
                  </a:rPr>
                  <a:t>Title: Running text limited to 20 words (Font size  60 bold Arial) </a:t>
                </a:r>
                <a:endParaRPr lang="en-IN" sz="11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693EF352-FC41-47E4-A79C-2122FD71F9AA}"/>
                  </a:ext>
                </a:extLst>
              </p:cNvPr>
              <p:cNvSpPr/>
              <p:nvPr/>
            </p:nvSpPr>
            <p:spPr>
              <a:xfrm>
                <a:off x="2872228" y="902022"/>
                <a:ext cx="2494428" cy="7848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900" dirty="0">
                    <a:latin typeface="Arial" panose="020B0604020202020204" pitchFamily="34" charset="0"/>
                    <a:ea typeface="Calibri" pitchFamily="34" charset="0"/>
                    <a:cs typeface="Arial" panose="020B0604020202020204" pitchFamily="34" charset="0"/>
                  </a:rPr>
                  <a:t>Name of the authors with underlined presenter </a:t>
                </a:r>
              </a:p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900" dirty="0">
                    <a:latin typeface="Arial" panose="020B0604020202020204" pitchFamily="34" charset="0"/>
                    <a:ea typeface="Calibri" pitchFamily="34" charset="0"/>
                    <a:cs typeface="Arial" panose="020B0604020202020204" pitchFamily="34" charset="0"/>
                  </a:rPr>
                  <a:t>(30 Arial running with </a:t>
                </a:r>
                <a:r>
                  <a:rPr lang="en-US" sz="900" u="sng" dirty="0">
                    <a:latin typeface="Arial" panose="020B0604020202020204" pitchFamily="34" charset="0"/>
                    <a:ea typeface="Calibri" pitchFamily="34" charset="0"/>
                    <a:cs typeface="Arial" panose="020B0604020202020204" pitchFamily="34" charset="0"/>
                  </a:rPr>
                  <a:t>Surname (</a:t>
                </a:r>
                <a:r>
                  <a:rPr lang="en-US" sz="900" dirty="0">
                    <a:latin typeface="Arial" panose="020B0604020202020204" pitchFamily="34" charset="0"/>
                    <a:ea typeface="Calibri" pitchFamily="34" charset="0"/>
                    <a:cs typeface="Arial" panose="020B0604020202020204" pitchFamily="34" charset="0"/>
                  </a:rPr>
                  <a:t>All Capital)</a:t>
                </a:r>
                <a:endParaRPr lang="en-US"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900" u="sng" dirty="0">
                    <a:latin typeface="Arial" panose="020B0604020202020204" pitchFamily="34" charset="0"/>
                    <a:ea typeface="Calibri" pitchFamily="34" charset="0"/>
                    <a:cs typeface="Arial" panose="020B0604020202020204" pitchFamily="34" charset="0"/>
                  </a:rPr>
                  <a:t>First , </a:t>
                </a:r>
                <a:r>
                  <a:rPr lang="en-US" sz="900" i="1" dirty="0">
                    <a:latin typeface="Arial" panose="020B0604020202020204" pitchFamily="34" charset="0"/>
                    <a:ea typeface="Calibri" pitchFamily="34" charset="0"/>
                    <a:cs typeface="Arial" panose="020B0604020202020204" pitchFamily="34" charset="0"/>
                  </a:rPr>
                  <a:t>Affiliation (Italics, 25 Arial, running text) with email Id of corresponding author. </a:t>
                </a:r>
                <a:endParaRPr lang="en-US" sz="9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" name="TextBox 30">
                <a:extLst>
                  <a:ext uri="{FF2B5EF4-FFF2-40B4-BE49-F238E27FC236}">
                    <a16:creationId xmlns:a16="http://schemas.microsoft.com/office/drawing/2014/main" id="{32649E19-0C80-4B24-AA72-2EEF72AA1477}"/>
                  </a:ext>
                </a:extLst>
              </p:cNvPr>
              <p:cNvSpPr txBox="1"/>
              <p:nvPr/>
            </p:nvSpPr>
            <p:spPr>
              <a:xfrm>
                <a:off x="3013757" y="5289373"/>
                <a:ext cx="2995101" cy="430887"/>
              </a:xfrm>
              <a:prstGeom prst="rect">
                <a:avLst/>
              </a:prstGeom>
              <a:solidFill>
                <a:srgbClr val="B2B2B2"/>
              </a:solidFill>
              <a:ln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IN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Name of the events, place with date (20, running Arial)</a:t>
                </a:r>
                <a:endParaRPr lang="en-IN" sz="1100" i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8" name="TextBox 31">
                <a:extLst>
                  <a:ext uri="{FF2B5EF4-FFF2-40B4-BE49-F238E27FC236}">
                    <a16:creationId xmlns:a16="http://schemas.microsoft.com/office/drawing/2014/main" id="{E9062548-8308-4DB5-9CDC-AB81606AC28A}"/>
                  </a:ext>
                </a:extLst>
              </p:cNvPr>
              <p:cNvSpPr txBox="1"/>
              <p:nvPr/>
            </p:nvSpPr>
            <p:spPr>
              <a:xfrm>
                <a:off x="5282584" y="828319"/>
                <a:ext cx="809648" cy="769441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IN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Photo of the presenter 4 X6 cm</a:t>
                </a:r>
              </a:p>
            </p:txBody>
          </p:sp>
          <p:sp>
            <p:nvSpPr>
              <p:cNvPr id="19" name="TextBox 32">
                <a:extLst>
                  <a:ext uri="{FF2B5EF4-FFF2-40B4-BE49-F238E27FC236}">
                    <a16:creationId xmlns:a16="http://schemas.microsoft.com/office/drawing/2014/main" id="{56B15ECD-4932-4713-920E-5236A9A4A58A}"/>
                  </a:ext>
                </a:extLst>
              </p:cNvPr>
              <p:cNvSpPr txBox="1"/>
              <p:nvPr/>
            </p:nvSpPr>
            <p:spPr>
              <a:xfrm>
                <a:off x="2179489" y="828319"/>
                <a:ext cx="704896" cy="877163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IN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Logo of the organisation</a:t>
                </a:r>
              </a:p>
              <a:p>
                <a:r>
                  <a:rPr lang="en-IN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4 X6 cm</a:t>
                </a:r>
              </a:p>
            </p:txBody>
          </p:sp>
          <p:sp>
            <p:nvSpPr>
              <p:cNvPr id="20" name="TextBox 33">
                <a:extLst>
                  <a:ext uri="{FF2B5EF4-FFF2-40B4-BE49-F238E27FC236}">
                    <a16:creationId xmlns:a16="http://schemas.microsoft.com/office/drawing/2014/main" id="{16B01A5E-04A4-4E5F-9A90-DA4B2C9D5EB8}"/>
                  </a:ext>
                </a:extLst>
              </p:cNvPr>
              <p:cNvSpPr txBox="1"/>
              <p:nvPr/>
            </p:nvSpPr>
            <p:spPr>
              <a:xfrm>
                <a:off x="2188243" y="5182596"/>
                <a:ext cx="704896" cy="553998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IN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Logo of the event</a:t>
                </a:r>
              </a:p>
              <a:p>
                <a:r>
                  <a:rPr lang="en-IN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3x3 cm</a:t>
                </a:r>
              </a:p>
            </p:txBody>
          </p:sp>
          <p:sp>
            <p:nvSpPr>
              <p:cNvPr id="21" name="TextBox 34">
                <a:extLst>
                  <a:ext uri="{FF2B5EF4-FFF2-40B4-BE49-F238E27FC236}">
                    <a16:creationId xmlns:a16="http://schemas.microsoft.com/office/drawing/2014/main" id="{BD3C526C-3B50-45CF-B3E1-BD498B98975F}"/>
                  </a:ext>
                </a:extLst>
              </p:cNvPr>
              <p:cNvSpPr txBox="1"/>
              <p:nvPr/>
            </p:nvSpPr>
            <p:spPr>
              <a:xfrm>
                <a:off x="2179489" y="1859571"/>
                <a:ext cx="1719411" cy="2123658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IN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Introduction: </a:t>
                </a:r>
              </a:p>
              <a:p>
                <a:r>
                  <a:rPr lang="en-IN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(100 words, 30 </a:t>
                </a:r>
                <a:r>
                  <a:rPr lang="en-IN" sz="1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arial</a:t>
                </a:r>
                <a:r>
                  <a:rPr lang="en-IN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endParaRPr lang="en-IN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IN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IN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IN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Objectives: in bullets (50 words)</a:t>
                </a:r>
              </a:p>
              <a:p>
                <a:endParaRPr lang="en-IN" sz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IN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Materials and Methods:</a:t>
                </a:r>
              </a:p>
              <a:p>
                <a:r>
                  <a:rPr lang="en-IN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(150 words, 30 </a:t>
                </a:r>
                <a:r>
                  <a:rPr lang="en-IN" sz="1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arial</a:t>
                </a:r>
                <a:r>
                  <a:rPr lang="en-IN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</p:txBody>
          </p:sp>
          <p:sp>
            <p:nvSpPr>
              <p:cNvPr id="22" name="TextBox 35">
                <a:extLst>
                  <a:ext uri="{FF2B5EF4-FFF2-40B4-BE49-F238E27FC236}">
                    <a16:creationId xmlns:a16="http://schemas.microsoft.com/office/drawing/2014/main" id="{77AB9EF0-8C98-4BF6-B87E-FA087489292A}"/>
                  </a:ext>
                </a:extLst>
              </p:cNvPr>
              <p:cNvSpPr txBox="1"/>
              <p:nvPr/>
            </p:nvSpPr>
            <p:spPr>
              <a:xfrm>
                <a:off x="2204337" y="4718654"/>
                <a:ext cx="3863086" cy="430887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IN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References </a:t>
                </a:r>
                <a:r>
                  <a:rPr lang="en-IN" sz="11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2 only </a:t>
                </a:r>
                <a:r>
                  <a:rPr lang="en-IN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(20 </a:t>
                </a:r>
                <a:r>
                  <a:rPr lang="en-IN" sz="11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arial</a:t>
                </a:r>
                <a:r>
                  <a:rPr lang="en-IN" sz="1100" dirty="0">
                    <a:latin typeface="Arial" panose="020B0604020202020204" pitchFamily="34" charset="0"/>
                    <a:cs typeface="Arial" panose="020B0604020202020204" pitchFamily="34" charset="0"/>
                  </a:rPr>
                  <a:t> running with following format)</a:t>
                </a:r>
              </a:p>
              <a:p>
                <a:r>
                  <a:rPr lang="en-IN" sz="11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1. Mondal et al. 2013. </a:t>
                </a:r>
                <a:r>
                  <a:rPr lang="en-US" sz="1100" i="1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PMPP </a:t>
                </a:r>
                <a:r>
                  <a:rPr lang="en-US" sz="1100" dirty="0">
                    <a:solidFill>
                      <a:srgbClr val="0000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84: 36-43.</a:t>
                </a:r>
                <a:endParaRPr lang="en-IN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D6A8998D-439C-4251-821C-8EF178C81B35}"/>
                </a:ext>
              </a:extLst>
            </p:cNvPr>
            <p:cNvCxnSpPr/>
            <p:nvPr/>
          </p:nvCxnSpPr>
          <p:spPr>
            <a:xfrm>
              <a:off x="1905000" y="775416"/>
              <a:ext cx="0" cy="219638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F2590F6E-1382-4DC3-9297-1E95E5FD3E1A}"/>
                </a:ext>
              </a:extLst>
            </p:cNvPr>
            <p:cNvCxnSpPr/>
            <p:nvPr/>
          </p:nvCxnSpPr>
          <p:spPr>
            <a:xfrm flipV="1">
              <a:off x="1905000" y="3886200"/>
              <a:ext cx="0" cy="25143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0A403860-44E5-4B7A-A7FC-C4DF3CCED63E}"/>
                </a:ext>
              </a:extLst>
            </p:cNvPr>
            <p:cNvCxnSpPr>
              <a:cxnSpLocks/>
            </p:cNvCxnSpPr>
            <p:nvPr/>
          </p:nvCxnSpPr>
          <p:spPr>
            <a:xfrm>
              <a:off x="2100306" y="6553200"/>
              <a:ext cx="155729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CCE25920-6CAF-4EF1-AC78-90FF800E07E3}"/>
                </a:ext>
              </a:extLst>
            </p:cNvPr>
            <p:cNvCxnSpPr/>
            <p:nvPr/>
          </p:nvCxnSpPr>
          <p:spPr>
            <a:xfrm flipH="1">
              <a:off x="4572000" y="6553200"/>
              <a:ext cx="166028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22">
              <a:extLst>
                <a:ext uri="{FF2B5EF4-FFF2-40B4-BE49-F238E27FC236}">
                  <a16:creationId xmlns:a16="http://schemas.microsoft.com/office/drawing/2014/main" id="{B094B22A-CBE8-49C1-9F01-A9ECD20D3451}"/>
                </a:ext>
              </a:extLst>
            </p:cNvPr>
            <p:cNvSpPr txBox="1"/>
            <p:nvPr/>
          </p:nvSpPr>
          <p:spPr>
            <a:xfrm rot="16200000">
              <a:off x="1407072" y="3192697"/>
              <a:ext cx="7537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IN" dirty="0"/>
                <a:t>92 cm</a:t>
              </a:r>
            </a:p>
          </p:txBody>
        </p:sp>
        <p:sp>
          <p:nvSpPr>
            <p:cNvPr id="10" name="TextBox 23">
              <a:extLst>
                <a:ext uri="{FF2B5EF4-FFF2-40B4-BE49-F238E27FC236}">
                  <a16:creationId xmlns:a16="http://schemas.microsoft.com/office/drawing/2014/main" id="{1D70B0A4-6DC0-44F2-8FC5-61600BEDBD20}"/>
                </a:ext>
              </a:extLst>
            </p:cNvPr>
            <p:cNvSpPr txBox="1"/>
            <p:nvPr/>
          </p:nvSpPr>
          <p:spPr>
            <a:xfrm>
              <a:off x="3745002" y="6395688"/>
              <a:ext cx="7537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IN" dirty="0"/>
                <a:t>61 cm</a:t>
              </a:r>
            </a:p>
          </p:txBody>
        </p:sp>
        <p:sp>
          <p:nvSpPr>
            <p:cNvPr id="11" name="TextBox 24">
              <a:extLst>
                <a:ext uri="{FF2B5EF4-FFF2-40B4-BE49-F238E27FC236}">
                  <a16:creationId xmlns:a16="http://schemas.microsoft.com/office/drawing/2014/main" id="{93A8BB3B-15F5-411C-87AD-85744CC16D42}"/>
                </a:ext>
              </a:extLst>
            </p:cNvPr>
            <p:cNvSpPr txBox="1"/>
            <p:nvPr/>
          </p:nvSpPr>
          <p:spPr>
            <a:xfrm>
              <a:off x="4237636" y="2465689"/>
              <a:ext cx="1834722" cy="64633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IN" sz="1200" dirty="0">
                  <a:latin typeface="Arial" panose="020B0604020202020204" pitchFamily="34" charset="0"/>
                  <a:cs typeface="Arial" panose="020B0604020202020204" pitchFamily="34" charset="0"/>
                </a:rPr>
                <a:t>Results: </a:t>
              </a:r>
            </a:p>
            <a:p>
              <a:r>
                <a:rPr lang="en-IN" sz="1200" dirty="0">
                  <a:latin typeface="Arial" panose="020B0604020202020204" pitchFamily="34" charset="0"/>
                  <a:cs typeface="Arial" panose="020B0604020202020204" pitchFamily="34" charset="0"/>
                </a:rPr>
                <a:t>(200 words, 30 Arial) </a:t>
              </a:r>
            </a:p>
            <a:p>
              <a:endParaRPr lang="en-IN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Box 25">
              <a:extLst>
                <a:ext uri="{FF2B5EF4-FFF2-40B4-BE49-F238E27FC236}">
                  <a16:creationId xmlns:a16="http://schemas.microsoft.com/office/drawing/2014/main" id="{E5DAF0EB-C863-464A-8C24-F6CB2828B2B9}"/>
                </a:ext>
              </a:extLst>
            </p:cNvPr>
            <p:cNvSpPr txBox="1"/>
            <p:nvPr/>
          </p:nvSpPr>
          <p:spPr>
            <a:xfrm>
              <a:off x="4229093" y="3193702"/>
              <a:ext cx="1834722" cy="138499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IN" sz="1200" dirty="0">
                  <a:latin typeface="Arial" panose="020B0604020202020204" pitchFamily="34" charset="0"/>
                  <a:cs typeface="Arial" panose="020B0604020202020204" pitchFamily="34" charset="0"/>
                </a:rPr>
                <a:t>Figures/photos (Max 4 nos.)</a:t>
              </a:r>
            </a:p>
            <a:p>
              <a:endParaRPr lang="en-IN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IN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IN" sz="1200" dirty="0">
                  <a:latin typeface="Arial" panose="020B0604020202020204" pitchFamily="34" charset="0"/>
                  <a:cs typeface="Arial" panose="020B0604020202020204" pitchFamily="34" charset="0"/>
                </a:rPr>
                <a:t>Legends: Arial font 20 running word limit 20 for each legend</a:t>
              </a:r>
            </a:p>
          </p:txBody>
        </p:sp>
      </p:grpSp>
      <p:sp>
        <p:nvSpPr>
          <p:cNvPr id="3" name="TextBox 21">
            <a:extLst>
              <a:ext uri="{FF2B5EF4-FFF2-40B4-BE49-F238E27FC236}">
                <a16:creationId xmlns:a16="http://schemas.microsoft.com/office/drawing/2014/main" id="{3AD2A2C4-04AE-4B3D-B7EF-C68D4A9FD134}"/>
              </a:ext>
            </a:extLst>
          </p:cNvPr>
          <p:cNvSpPr txBox="1"/>
          <p:nvPr/>
        </p:nvSpPr>
        <p:spPr>
          <a:xfrm>
            <a:off x="4423211" y="4594245"/>
            <a:ext cx="3863086" cy="2616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100" dirty="0">
                <a:latin typeface="Arial" panose="020B0604020202020204" pitchFamily="34" charset="0"/>
                <a:cs typeface="Arial" panose="020B0604020202020204" pitchFamily="34" charset="0"/>
              </a:rPr>
              <a:t>Conclusion:  30 Running Arial limited to 50 words.</a:t>
            </a:r>
          </a:p>
        </p:txBody>
      </p:sp>
    </p:spTree>
    <p:extLst>
      <p:ext uri="{BB962C8B-B14F-4D97-AF65-F5344CB8AC3E}">
        <p14:creationId xmlns:p14="http://schemas.microsoft.com/office/powerpoint/2010/main" val="3145037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186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dells</dc:creator>
  <cp:lastModifiedBy>dells</cp:lastModifiedBy>
  <cp:revision>1</cp:revision>
  <dcterms:created xsi:type="dcterms:W3CDTF">2019-11-02T09:17:55Z</dcterms:created>
  <dcterms:modified xsi:type="dcterms:W3CDTF">2019-11-02T09:18:42Z</dcterms:modified>
</cp:coreProperties>
</file>