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59" r:id="rId2"/>
  </p:sldIdLst>
  <p:sldSz cx="22860000" cy="34747200"/>
  <p:notesSz cx="6797675" cy="9874250"/>
  <p:defaultTextStyle>
    <a:defPPr>
      <a:defRPr lang="en-US"/>
    </a:defPPr>
    <a:lvl1pPr marL="0" algn="l" defTabSz="3291733" rtl="0" eaLnBrk="1" latinLnBrk="0" hangingPunct="1">
      <a:defRPr sz="6500" kern="1200">
        <a:solidFill>
          <a:schemeClr val="tx1"/>
        </a:solidFill>
        <a:latin typeface="+mn-lt"/>
        <a:ea typeface="+mn-ea"/>
        <a:cs typeface="+mn-cs"/>
      </a:defRPr>
    </a:lvl1pPr>
    <a:lvl2pPr marL="1645866" algn="l" defTabSz="3291733" rtl="0" eaLnBrk="1" latinLnBrk="0" hangingPunct="1">
      <a:defRPr sz="6500" kern="1200">
        <a:solidFill>
          <a:schemeClr val="tx1"/>
        </a:solidFill>
        <a:latin typeface="+mn-lt"/>
        <a:ea typeface="+mn-ea"/>
        <a:cs typeface="+mn-cs"/>
      </a:defRPr>
    </a:lvl2pPr>
    <a:lvl3pPr marL="3291733" algn="l" defTabSz="3291733" rtl="0" eaLnBrk="1" latinLnBrk="0" hangingPunct="1">
      <a:defRPr sz="6500" kern="1200">
        <a:solidFill>
          <a:schemeClr val="tx1"/>
        </a:solidFill>
        <a:latin typeface="+mn-lt"/>
        <a:ea typeface="+mn-ea"/>
        <a:cs typeface="+mn-cs"/>
      </a:defRPr>
    </a:lvl3pPr>
    <a:lvl4pPr marL="4937600" algn="l" defTabSz="3291733" rtl="0" eaLnBrk="1" latinLnBrk="0" hangingPunct="1">
      <a:defRPr sz="6500" kern="1200">
        <a:solidFill>
          <a:schemeClr val="tx1"/>
        </a:solidFill>
        <a:latin typeface="+mn-lt"/>
        <a:ea typeface="+mn-ea"/>
        <a:cs typeface="+mn-cs"/>
      </a:defRPr>
    </a:lvl4pPr>
    <a:lvl5pPr marL="6583466" algn="l" defTabSz="3291733" rtl="0" eaLnBrk="1" latinLnBrk="0" hangingPunct="1">
      <a:defRPr sz="6500" kern="1200">
        <a:solidFill>
          <a:schemeClr val="tx1"/>
        </a:solidFill>
        <a:latin typeface="+mn-lt"/>
        <a:ea typeface="+mn-ea"/>
        <a:cs typeface="+mn-cs"/>
      </a:defRPr>
    </a:lvl5pPr>
    <a:lvl6pPr marL="8229332" algn="l" defTabSz="3291733" rtl="0" eaLnBrk="1" latinLnBrk="0" hangingPunct="1">
      <a:defRPr sz="6500" kern="1200">
        <a:solidFill>
          <a:schemeClr val="tx1"/>
        </a:solidFill>
        <a:latin typeface="+mn-lt"/>
        <a:ea typeface="+mn-ea"/>
        <a:cs typeface="+mn-cs"/>
      </a:defRPr>
    </a:lvl6pPr>
    <a:lvl7pPr marL="9875199" algn="l" defTabSz="3291733" rtl="0" eaLnBrk="1" latinLnBrk="0" hangingPunct="1">
      <a:defRPr sz="6500" kern="1200">
        <a:solidFill>
          <a:schemeClr val="tx1"/>
        </a:solidFill>
        <a:latin typeface="+mn-lt"/>
        <a:ea typeface="+mn-ea"/>
        <a:cs typeface="+mn-cs"/>
      </a:defRPr>
    </a:lvl7pPr>
    <a:lvl8pPr marL="11521066" algn="l" defTabSz="3291733" rtl="0" eaLnBrk="1" latinLnBrk="0" hangingPunct="1">
      <a:defRPr sz="6500" kern="1200">
        <a:solidFill>
          <a:schemeClr val="tx1"/>
        </a:solidFill>
        <a:latin typeface="+mn-lt"/>
        <a:ea typeface="+mn-ea"/>
        <a:cs typeface="+mn-cs"/>
      </a:defRPr>
    </a:lvl8pPr>
    <a:lvl9pPr marL="13166932" algn="l" defTabSz="3291733" rtl="0" eaLnBrk="1" latinLnBrk="0" hangingPunct="1">
      <a:defRPr sz="6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944">
          <p15:clr>
            <a:srgbClr val="A4A3A4"/>
          </p15:clr>
        </p15:guide>
        <p15:guide id="2" pos="7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E82076"/>
    <a:srgbClr val="F0CFFD"/>
    <a:srgbClr val="FFB9FF"/>
    <a:srgbClr val="CCFFFF"/>
    <a:srgbClr val="FFB7B7"/>
    <a:srgbClr val="FFFFCC"/>
    <a:srgbClr val="FF6D6D"/>
    <a:srgbClr val="00CC99"/>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59" autoAdjust="0"/>
    <p:restoredTop sz="86323" autoAdjust="0"/>
  </p:normalViewPr>
  <p:slideViewPr>
    <p:cSldViewPr>
      <p:cViewPr>
        <p:scale>
          <a:sx n="40" d="100"/>
          <a:sy n="40" d="100"/>
        </p:scale>
        <p:origin x="1284" y="30"/>
      </p:cViewPr>
      <p:guideLst>
        <p:guide orient="horz" pos="10944"/>
        <p:guide pos="720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3F19744B-CE54-457E-9238-B51F755F384E}" type="datetimeFigureOut">
              <a:rPr lang="en-US" smtClean="0"/>
              <a:pPr/>
              <a:t>11/2/2019</a:t>
            </a:fld>
            <a:endParaRPr lang="en-US"/>
          </a:p>
        </p:txBody>
      </p:sp>
      <p:sp>
        <p:nvSpPr>
          <p:cNvPr id="4" name="Slide Image Placeholder 3"/>
          <p:cNvSpPr>
            <a:spLocks noGrp="1" noRot="1" noChangeAspect="1"/>
          </p:cNvSpPr>
          <p:nvPr>
            <p:ph type="sldImg" idx="2"/>
          </p:nvPr>
        </p:nvSpPr>
        <p:spPr>
          <a:xfrm>
            <a:off x="2181225" y="741363"/>
            <a:ext cx="2435225"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454E8C44-D890-47CE-9880-C1499BA40D74}" type="slidenum">
              <a:rPr lang="en-US" smtClean="0"/>
              <a:pPr/>
              <a:t>‹#›</a:t>
            </a:fld>
            <a:endParaRPr lang="en-US"/>
          </a:p>
        </p:txBody>
      </p:sp>
    </p:spTree>
    <p:extLst>
      <p:ext uri="{BB962C8B-B14F-4D97-AF65-F5344CB8AC3E}">
        <p14:creationId xmlns:p14="http://schemas.microsoft.com/office/powerpoint/2010/main" val="2137258421"/>
      </p:ext>
    </p:extLst>
  </p:cSld>
  <p:clrMap bg1="lt1" tx1="dk1" bg2="lt2" tx2="dk2" accent1="accent1" accent2="accent2" accent3="accent3" accent4="accent4" accent5="accent5" accent6="accent6" hlink="hlink" folHlink="folHlink"/>
  <p:notesStyle>
    <a:lvl1pPr marL="0" algn="l" defTabSz="3291733" rtl="0" eaLnBrk="1" latinLnBrk="0" hangingPunct="1">
      <a:defRPr sz="4300" kern="1200">
        <a:solidFill>
          <a:schemeClr val="tx1"/>
        </a:solidFill>
        <a:latin typeface="+mn-lt"/>
        <a:ea typeface="+mn-ea"/>
        <a:cs typeface="+mn-cs"/>
      </a:defRPr>
    </a:lvl1pPr>
    <a:lvl2pPr marL="1645866" algn="l" defTabSz="3291733" rtl="0" eaLnBrk="1" latinLnBrk="0" hangingPunct="1">
      <a:defRPr sz="4300" kern="1200">
        <a:solidFill>
          <a:schemeClr val="tx1"/>
        </a:solidFill>
        <a:latin typeface="+mn-lt"/>
        <a:ea typeface="+mn-ea"/>
        <a:cs typeface="+mn-cs"/>
      </a:defRPr>
    </a:lvl2pPr>
    <a:lvl3pPr marL="3291733" algn="l" defTabSz="3291733" rtl="0" eaLnBrk="1" latinLnBrk="0" hangingPunct="1">
      <a:defRPr sz="4300" kern="1200">
        <a:solidFill>
          <a:schemeClr val="tx1"/>
        </a:solidFill>
        <a:latin typeface="+mn-lt"/>
        <a:ea typeface="+mn-ea"/>
        <a:cs typeface="+mn-cs"/>
      </a:defRPr>
    </a:lvl3pPr>
    <a:lvl4pPr marL="4937600" algn="l" defTabSz="3291733" rtl="0" eaLnBrk="1" latinLnBrk="0" hangingPunct="1">
      <a:defRPr sz="4300" kern="1200">
        <a:solidFill>
          <a:schemeClr val="tx1"/>
        </a:solidFill>
        <a:latin typeface="+mn-lt"/>
        <a:ea typeface="+mn-ea"/>
        <a:cs typeface="+mn-cs"/>
      </a:defRPr>
    </a:lvl4pPr>
    <a:lvl5pPr marL="6583466" algn="l" defTabSz="3291733" rtl="0" eaLnBrk="1" latinLnBrk="0" hangingPunct="1">
      <a:defRPr sz="4300" kern="1200">
        <a:solidFill>
          <a:schemeClr val="tx1"/>
        </a:solidFill>
        <a:latin typeface="+mn-lt"/>
        <a:ea typeface="+mn-ea"/>
        <a:cs typeface="+mn-cs"/>
      </a:defRPr>
    </a:lvl5pPr>
    <a:lvl6pPr marL="8229332" algn="l" defTabSz="3291733" rtl="0" eaLnBrk="1" latinLnBrk="0" hangingPunct="1">
      <a:defRPr sz="4300" kern="1200">
        <a:solidFill>
          <a:schemeClr val="tx1"/>
        </a:solidFill>
        <a:latin typeface="+mn-lt"/>
        <a:ea typeface="+mn-ea"/>
        <a:cs typeface="+mn-cs"/>
      </a:defRPr>
    </a:lvl6pPr>
    <a:lvl7pPr marL="9875199" algn="l" defTabSz="3291733" rtl="0" eaLnBrk="1" latinLnBrk="0" hangingPunct="1">
      <a:defRPr sz="4300" kern="1200">
        <a:solidFill>
          <a:schemeClr val="tx1"/>
        </a:solidFill>
        <a:latin typeface="+mn-lt"/>
        <a:ea typeface="+mn-ea"/>
        <a:cs typeface="+mn-cs"/>
      </a:defRPr>
    </a:lvl7pPr>
    <a:lvl8pPr marL="11521066" algn="l" defTabSz="3291733" rtl="0" eaLnBrk="1" latinLnBrk="0" hangingPunct="1">
      <a:defRPr sz="4300" kern="1200">
        <a:solidFill>
          <a:schemeClr val="tx1"/>
        </a:solidFill>
        <a:latin typeface="+mn-lt"/>
        <a:ea typeface="+mn-ea"/>
        <a:cs typeface="+mn-cs"/>
      </a:defRPr>
    </a:lvl8pPr>
    <a:lvl9pPr marL="13166932" algn="l" defTabSz="3291733" rtl="0" eaLnBrk="1" latinLnBrk="0" hangingPunct="1">
      <a:defRPr sz="4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10794166"/>
            <a:ext cx="19431000" cy="7448127"/>
          </a:xfrm>
        </p:spPr>
        <p:txBody>
          <a:bodyPr/>
          <a:lstStyle/>
          <a:p>
            <a:r>
              <a:rPr lang="en-US"/>
              <a:t>Click to edit Master title style</a:t>
            </a:r>
          </a:p>
        </p:txBody>
      </p:sp>
      <p:sp>
        <p:nvSpPr>
          <p:cNvPr id="3" name="Subtitle 2"/>
          <p:cNvSpPr>
            <a:spLocks noGrp="1"/>
          </p:cNvSpPr>
          <p:nvPr>
            <p:ph type="subTitle" idx="1"/>
          </p:nvPr>
        </p:nvSpPr>
        <p:spPr>
          <a:xfrm>
            <a:off x="3429000" y="19690080"/>
            <a:ext cx="16002000" cy="8879840"/>
          </a:xfrm>
        </p:spPr>
        <p:txBody>
          <a:bodyPr/>
          <a:lstStyle>
            <a:lvl1pPr marL="0" indent="0" algn="ctr">
              <a:buNone/>
              <a:defRPr>
                <a:solidFill>
                  <a:schemeClr val="tx1">
                    <a:tint val="75000"/>
                  </a:schemeClr>
                </a:solidFill>
              </a:defRPr>
            </a:lvl1pPr>
            <a:lvl2pPr marL="1644944" indent="0" algn="ctr">
              <a:buNone/>
              <a:defRPr>
                <a:solidFill>
                  <a:schemeClr val="tx1">
                    <a:tint val="75000"/>
                  </a:schemeClr>
                </a:solidFill>
              </a:defRPr>
            </a:lvl2pPr>
            <a:lvl3pPr marL="3289890" indent="0" algn="ctr">
              <a:buNone/>
              <a:defRPr>
                <a:solidFill>
                  <a:schemeClr val="tx1">
                    <a:tint val="75000"/>
                  </a:schemeClr>
                </a:solidFill>
              </a:defRPr>
            </a:lvl3pPr>
            <a:lvl4pPr marL="4934835" indent="0" algn="ctr">
              <a:buNone/>
              <a:defRPr>
                <a:solidFill>
                  <a:schemeClr val="tx1">
                    <a:tint val="75000"/>
                  </a:schemeClr>
                </a:solidFill>
              </a:defRPr>
            </a:lvl4pPr>
            <a:lvl5pPr marL="6579780" indent="0" algn="ctr">
              <a:buNone/>
              <a:defRPr>
                <a:solidFill>
                  <a:schemeClr val="tx1">
                    <a:tint val="75000"/>
                  </a:schemeClr>
                </a:solidFill>
              </a:defRPr>
            </a:lvl5pPr>
            <a:lvl6pPr marL="8224725" indent="0" algn="ctr">
              <a:buNone/>
              <a:defRPr>
                <a:solidFill>
                  <a:schemeClr val="tx1">
                    <a:tint val="75000"/>
                  </a:schemeClr>
                </a:solidFill>
              </a:defRPr>
            </a:lvl6pPr>
            <a:lvl7pPr marL="9869669" indent="0" algn="ctr">
              <a:buNone/>
              <a:defRPr>
                <a:solidFill>
                  <a:schemeClr val="tx1">
                    <a:tint val="75000"/>
                  </a:schemeClr>
                </a:solidFill>
              </a:defRPr>
            </a:lvl7pPr>
            <a:lvl8pPr marL="11514615" indent="0" algn="ctr">
              <a:buNone/>
              <a:defRPr>
                <a:solidFill>
                  <a:schemeClr val="tx1">
                    <a:tint val="75000"/>
                  </a:schemeClr>
                </a:solidFill>
              </a:defRPr>
            </a:lvl8pPr>
            <a:lvl9pPr marL="1315955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C9E2F1-2875-4BE6-B152-65563AF1C650}" type="datetimeFigureOut">
              <a:rPr lang="en-US" smtClean="0"/>
              <a:pPr/>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2E2E6-25A3-4BA4-BD90-73BBFF862CCD}" type="slidenum">
              <a:rPr lang="en-US" smtClean="0"/>
              <a:pPr/>
              <a:t>‹#›</a:t>
            </a:fld>
            <a:endParaRPr lang="en-US"/>
          </a:p>
        </p:txBody>
      </p:sp>
    </p:spTree>
    <p:extLst>
      <p:ext uri="{BB962C8B-B14F-4D97-AF65-F5344CB8AC3E}">
        <p14:creationId xmlns:p14="http://schemas.microsoft.com/office/powerpoint/2010/main" val="3420632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C9E2F1-2875-4BE6-B152-65563AF1C650}" type="datetimeFigureOut">
              <a:rPr lang="en-US" smtClean="0"/>
              <a:pPr/>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2E2E6-25A3-4BA4-BD90-73BBFF862CCD}" type="slidenum">
              <a:rPr lang="en-US" smtClean="0"/>
              <a:pPr/>
              <a:t>‹#›</a:t>
            </a:fld>
            <a:endParaRPr lang="en-US"/>
          </a:p>
        </p:txBody>
      </p:sp>
    </p:spTree>
    <p:extLst>
      <p:ext uri="{BB962C8B-B14F-4D97-AF65-F5344CB8AC3E}">
        <p14:creationId xmlns:p14="http://schemas.microsoft.com/office/powerpoint/2010/main" val="2067949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433750" y="7054007"/>
            <a:ext cx="12858750" cy="15020924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57500" y="7054007"/>
            <a:ext cx="38195250" cy="1502092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C9E2F1-2875-4BE6-B152-65563AF1C650}" type="datetimeFigureOut">
              <a:rPr lang="en-US" smtClean="0"/>
              <a:pPr/>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2E2E6-25A3-4BA4-BD90-73BBFF862CCD}" type="slidenum">
              <a:rPr lang="en-US" smtClean="0"/>
              <a:pPr/>
              <a:t>‹#›</a:t>
            </a:fld>
            <a:endParaRPr lang="en-US"/>
          </a:p>
        </p:txBody>
      </p:sp>
    </p:spTree>
    <p:extLst>
      <p:ext uri="{BB962C8B-B14F-4D97-AF65-F5344CB8AC3E}">
        <p14:creationId xmlns:p14="http://schemas.microsoft.com/office/powerpoint/2010/main" val="382836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C9E2F1-2875-4BE6-B152-65563AF1C650}" type="datetimeFigureOut">
              <a:rPr lang="en-US" smtClean="0"/>
              <a:pPr/>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2E2E6-25A3-4BA4-BD90-73BBFF862CCD}" type="slidenum">
              <a:rPr lang="en-US" smtClean="0"/>
              <a:pPr/>
              <a:t>‹#›</a:t>
            </a:fld>
            <a:endParaRPr lang="en-US"/>
          </a:p>
        </p:txBody>
      </p:sp>
    </p:spTree>
    <p:extLst>
      <p:ext uri="{BB962C8B-B14F-4D97-AF65-F5344CB8AC3E}">
        <p14:creationId xmlns:p14="http://schemas.microsoft.com/office/powerpoint/2010/main" val="2996017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05783" y="22328306"/>
            <a:ext cx="19431000" cy="6901180"/>
          </a:xfrm>
        </p:spPr>
        <p:txBody>
          <a:bodyPr anchor="t"/>
          <a:lstStyle>
            <a:lvl1pPr algn="l">
              <a:defRPr sz="14400" b="1" cap="all"/>
            </a:lvl1pPr>
          </a:lstStyle>
          <a:p>
            <a:r>
              <a:rPr lang="en-US"/>
              <a:t>Click to edit Master title style</a:t>
            </a:r>
          </a:p>
        </p:txBody>
      </p:sp>
      <p:sp>
        <p:nvSpPr>
          <p:cNvPr id="3" name="Text Placeholder 2"/>
          <p:cNvSpPr>
            <a:spLocks noGrp="1"/>
          </p:cNvSpPr>
          <p:nvPr>
            <p:ph type="body" idx="1"/>
          </p:nvPr>
        </p:nvSpPr>
        <p:spPr>
          <a:xfrm>
            <a:off x="1805783" y="14727359"/>
            <a:ext cx="19431000" cy="7600947"/>
          </a:xfrm>
        </p:spPr>
        <p:txBody>
          <a:bodyPr anchor="b"/>
          <a:lstStyle>
            <a:lvl1pPr marL="0" indent="0">
              <a:buNone/>
              <a:defRPr sz="7200">
                <a:solidFill>
                  <a:schemeClr val="tx1">
                    <a:tint val="75000"/>
                  </a:schemeClr>
                </a:solidFill>
              </a:defRPr>
            </a:lvl1pPr>
            <a:lvl2pPr marL="1644944" indent="0">
              <a:buNone/>
              <a:defRPr sz="6500">
                <a:solidFill>
                  <a:schemeClr val="tx1">
                    <a:tint val="75000"/>
                  </a:schemeClr>
                </a:solidFill>
              </a:defRPr>
            </a:lvl2pPr>
            <a:lvl3pPr marL="3289890" indent="0">
              <a:buNone/>
              <a:defRPr sz="5800">
                <a:solidFill>
                  <a:schemeClr val="tx1">
                    <a:tint val="75000"/>
                  </a:schemeClr>
                </a:solidFill>
              </a:defRPr>
            </a:lvl3pPr>
            <a:lvl4pPr marL="4934835" indent="0">
              <a:buNone/>
              <a:defRPr sz="5000">
                <a:solidFill>
                  <a:schemeClr val="tx1">
                    <a:tint val="75000"/>
                  </a:schemeClr>
                </a:solidFill>
              </a:defRPr>
            </a:lvl4pPr>
            <a:lvl5pPr marL="6579780" indent="0">
              <a:buNone/>
              <a:defRPr sz="5000">
                <a:solidFill>
                  <a:schemeClr val="tx1">
                    <a:tint val="75000"/>
                  </a:schemeClr>
                </a:solidFill>
              </a:defRPr>
            </a:lvl5pPr>
            <a:lvl6pPr marL="8224725" indent="0">
              <a:buNone/>
              <a:defRPr sz="5000">
                <a:solidFill>
                  <a:schemeClr val="tx1">
                    <a:tint val="75000"/>
                  </a:schemeClr>
                </a:solidFill>
              </a:defRPr>
            </a:lvl6pPr>
            <a:lvl7pPr marL="9869669" indent="0">
              <a:buNone/>
              <a:defRPr sz="5000">
                <a:solidFill>
                  <a:schemeClr val="tx1">
                    <a:tint val="75000"/>
                  </a:schemeClr>
                </a:solidFill>
              </a:defRPr>
            </a:lvl7pPr>
            <a:lvl8pPr marL="11514615" indent="0">
              <a:buNone/>
              <a:defRPr sz="5000">
                <a:solidFill>
                  <a:schemeClr val="tx1">
                    <a:tint val="75000"/>
                  </a:schemeClr>
                </a:solidFill>
              </a:defRPr>
            </a:lvl8pPr>
            <a:lvl9pPr marL="13159559" indent="0">
              <a:buNone/>
              <a:defRPr sz="5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C9E2F1-2875-4BE6-B152-65563AF1C650}" type="datetimeFigureOut">
              <a:rPr lang="en-US" smtClean="0"/>
              <a:pPr/>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2E2E6-25A3-4BA4-BD90-73BBFF862CCD}" type="slidenum">
              <a:rPr lang="en-US" smtClean="0"/>
              <a:pPr/>
              <a:t>‹#›</a:t>
            </a:fld>
            <a:endParaRPr lang="en-US"/>
          </a:p>
        </p:txBody>
      </p:sp>
    </p:spTree>
    <p:extLst>
      <p:ext uri="{BB962C8B-B14F-4D97-AF65-F5344CB8AC3E}">
        <p14:creationId xmlns:p14="http://schemas.microsoft.com/office/powerpoint/2010/main" val="816798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57500" y="41077319"/>
            <a:ext cx="25527000" cy="116185947"/>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8765500" y="41077319"/>
            <a:ext cx="25527000" cy="116185947"/>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C9E2F1-2875-4BE6-B152-65563AF1C650}" type="datetimeFigureOut">
              <a:rPr lang="en-US" smtClean="0"/>
              <a:pPr/>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B2E2E6-25A3-4BA4-BD90-73BBFF862CCD}" type="slidenum">
              <a:rPr lang="en-US" smtClean="0"/>
              <a:pPr/>
              <a:t>‹#›</a:t>
            </a:fld>
            <a:endParaRPr lang="en-US"/>
          </a:p>
        </p:txBody>
      </p:sp>
    </p:spTree>
    <p:extLst>
      <p:ext uri="{BB962C8B-B14F-4D97-AF65-F5344CB8AC3E}">
        <p14:creationId xmlns:p14="http://schemas.microsoft.com/office/powerpoint/2010/main" val="559236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391499"/>
            <a:ext cx="20574000" cy="5791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43000" y="7777906"/>
            <a:ext cx="10100470" cy="3241461"/>
          </a:xfrm>
        </p:spPr>
        <p:txBody>
          <a:bodyPr anchor="b"/>
          <a:lstStyle>
            <a:lvl1pPr marL="0" indent="0">
              <a:buNone/>
              <a:defRPr sz="8600" b="1"/>
            </a:lvl1pPr>
            <a:lvl2pPr marL="1644944" indent="0">
              <a:buNone/>
              <a:defRPr sz="7200" b="1"/>
            </a:lvl2pPr>
            <a:lvl3pPr marL="3289890" indent="0">
              <a:buNone/>
              <a:defRPr sz="6500" b="1"/>
            </a:lvl3pPr>
            <a:lvl4pPr marL="4934835" indent="0">
              <a:buNone/>
              <a:defRPr sz="5800" b="1"/>
            </a:lvl4pPr>
            <a:lvl5pPr marL="6579780" indent="0">
              <a:buNone/>
              <a:defRPr sz="5800" b="1"/>
            </a:lvl5pPr>
            <a:lvl6pPr marL="8224725" indent="0">
              <a:buNone/>
              <a:defRPr sz="5800" b="1"/>
            </a:lvl6pPr>
            <a:lvl7pPr marL="9869669" indent="0">
              <a:buNone/>
              <a:defRPr sz="5800" b="1"/>
            </a:lvl7pPr>
            <a:lvl8pPr marL="11514615" indent="0">
              <a:buNone/>
              <a:defRPr sz="5800" b="1"/>
            </a:lvl8pPr>
            <a:lvl9pPr marL="13159559" indent="0">
              <a:buNone/>
              <a:defRPr sz="5800" b="1"/>
            </a:lvl9pPr>
          </a:lstStyle>
          <a:p>
            <a:pPr lvl="0"/>
            <a:r>
              <a:rPr lang="en-US"/>
              <a:t>Click to edit Master text styles</a:t>
            </a:r>
          </a:p>
        </p:txBody>
      </p:sp>
      <p:sp>
        <p:nvSpPr>
          <p:cNvPr id="4" name="Content Placeholder 3"/>
          <p:cNvSpPr>
            <a:spLocks noGrp="1"/>
          </p:cNvSpPr>
          <p:nvPr>
            <p:ph sz="half" idx="2"/>
          </p:nvPr>
        </p:nvSpPr>
        <p:spPr>
          <a:xfrm>
            <a:off x="1143000" y="11019367"/>
            <a:ext cx="10100470" cy="20019859"/>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612569" y="7777906"/>
            <a:ext cx="10104438" cy="3241461"/>
          </a:xfrm>
        </p:spPr>
        <p:txBody>
          <a:bodyPr anchor="b"/>
          <a:lstStyle>
            <a:lvl1pPr marL="0" indent="0">
              <a:buNone/>
              <a:defRPr sz="8600" b="1"/>
            </a:lvl1pPr>
            <a:lvl2pPr marL="1644944" indent="0">
              <a:buNone/>
              <a:defRPr sz="7200" b="1"/>
            </a:lvl2pPr>
            <a:lvl3pPr marL="3289890" indent="0">
              <a:buNone/>
              <a:defRPr sz="6500" b="1"/>
            </a:lvl3pPr>
            <a:lvl4pPr marL="4934835" indent="0">
              <a:buNone/>
              <a:defRPr sz="5800" b="1"/>
            </a:lvl4pPr>
            <a:lvl5pPr marL="6579780" indent="0">
              <a:buNone/>
              <a:defRPr sz="5800" b="1"/>
            </a:lvl5pPr>
            <a:lvl6pPr marL="8224725" indent="0">
              <a:buNone/>
              <a:defRPr sz="5800" b="1"/>
            </a:lvl6pPr>
            <a:lvl7pPr marL="9869669" indent="0">
              <a:buNone/>
              <a:defRPr sz="5800" b="1"/>
            </a:lvl7pPr>
            <a:lvl8pPr marL="11514615" indent="0">
              <a:buNone/>
              <a:defRPr sz="5800" b="1"/>
            </a:lvl8pPr>
            <a:lvl9pPr marL="13159559" indent="0">
              <a:buNone/>
              <a:defRPr sz="5800" b="1"/>
            </a:lvl9pPr>
          </a:lstStyle>
          <a:p>
            <a:pPr lvl="0"/>
            <a:r>
              <a:rPr lang="en-US"/>
              <a:t>Click to edit Master text styles</a:t>
            </a:r>
          </a:p>
        </p:txBody>
      </p:sp>
      <p:sp>
        <p:nvSpPr>
          <p:cNvPr id="6" name="Content Placeholder 5"/>
          <p:cNvSpPr>
            <a:spLocks noGrp="1"/>
          </p:cNvSpPr>
          <p:nvPr>
            <p:ph sz="quarter" idx="4"/>
          </p:nvPr>
        </p:nvSpPr>
        <p:spPr>
          <a:xfrm>
            <a:off x="11612569" y="11019367"/>
            <a:ext cx="10104438" cy="20019859"/>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C9E2F1-2875-4BE6-B152-65563AF1C650}" type="datetimeFigureOut">
              <a:rPr lang="en-US" smtClean="0"/>
              <a:pPr/>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B2E2E6-25A3-4BA4-BD90-73BBFF862CCD}" type="slidenum">
              <a:rPr lang="en-US" smtClean="0"/>
              <a:pPr/>
              <a:t>‹#›</a:t>
            </a:fld>
            <a:endParaRPr lang="en-US"/>
          </a:p>
        </p:txBody>
      </p:sp>
    </p:spTree>
    <p:extLst>
      <p:ext uri="{BB962C8B-B14F-4D97-AF65-F5344CB8AC3E}">
        <p14:creationId xmlns:p14="http://schemas.microsoft.com/office/powerpoint/2010/main" val="3957267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C9E2F1-2875-4BE6-B152-65563AF1C650}" type="datetimeFigureOut">
              <a:rPr lang="en-US" smtClean="0"/>
              <a:pPr/>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B2E2E6-25A3-4BA4-BD90-73BBFF862CCD}" type="slidenum">
              <a:rPr lang="en-US" smtClean="0"/>
              <a:pPr/>
              <a:t>‹#›</a:t>
            </a:fld>
            <a:endParaRPr lang="en-US"/>
          </a:p>
        </p:txBody>
      </p:sp>
    </p:spTree>
    <p:extLst>
      <p:ext uri="{BB962C8B-B14F-4D97-AF65-F5344CB8AC3E}">
        <p14:creationId xmlns:p14="http://schemas.microsoft.com/office/powerpoint/2010/main" val="241408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9E2F1-2875-4BE6-B152-65563AF1C650}" type="datetimeFigureOut">
              <a:rPr lang="en-US" smtClean="0"/>
              <a:pPr/>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B2E2E6-25A3-4BA4-BD90-73BBFF862CCD}" type="slidenum">
              <a:rPr lang="en-US" smtClean="0"/>
              <a:pPr/>
              <a:t>‹#›</a:t>
            </a:fld>
            <a:endParaRPr lang="en-US"/>
          </a:p>
        </p:txBody>
      </p:sp>
    </p:spTree>
    <p:extLst>
      <p:ext uri="{BB962C8B-B14F-4D97-AF65-F5344CB8AC3E}">
        <p14:creationId xmlns:p14="http://schemas.microsoft.com/office/powerpoint/2010/main" val="1938983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7" y="1383453"/>
            <a:ext cx="7520783" cy="5887720"/>
          </a:xfrm>
        </p:spPr>
        <p:txBody>
          <a:bodyPr anchor="b"/>
          <a:lstStyle>
            <a:lvl1pPr algn="l">
              <a:defRPr sz="7200" b="1"/>
            </a:lvl1pPr>
          </a:lstStyle>
          <a:p>
            <a:r>
              <a:rPr lang="en-US"/>
              <a:t>Click to edit Master title style</a:t>
            </a:r>
          </a:p>
        </p:txBody>
      </p:sp>
      <p:sp>
        <p:nvSpPr>
          <p:cNvPr id="3" name="Content Placeholder 2"/>
          <p:cNvSpPr>
            <a:spLocks noGrp="1"/>
          </p:cNvSpPr>
          <p:nvPr>
            <p:ph idx="1"/>
          </p:nvPr>
        </p:nvSpPr>
        <p:spPr>
          <a:xfrm>
            <a:off x="8937626" y="1383466"/>
            <a:ext cx="12779375" cy="29655773"/>
          </a:xfrm>
        </p:spPr>
        <p:txBody>
          <a:bodyPr/>
          <a:lstStyle>
            <a:lvl1pPr>
              <a:defRPr sz="11500"/>
            </a:lvl1pPr>
            <a:lvl2pPr>
              <a:defRPr sz="10100"/>
            </a:lvl2pPr>
            <a:lvl3pPr>
              <a:defRPr sz="86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43007" y="7271186"/>
            <a:ext cx="7520783" cy="23768053"/>
          </a:xfrm>
        </p:spPr>
        <p:txBody>
          <a:bodyPr/>
          <a:lstStyle>
            <a:lvl1pPr marL="0" indent="0">
              <a:buNone/>
              <a:defRPr sz="5000"/>
            </a:lvl1pPr>
            <a:lvl2pPr marL="1644944" indent="0">
              <a:buNone/>
              <a:defRPr sz="4300"/>
            </a:lvl2pPr>
            <a:lvl3pPr marL="3289890" indent="0">
              <a:buNone/>
              <a:defRPr sz="3600"/>
            </a:lvl3pPr>
            <a:lvl4pPr marL="4934835" indent="0">
              <a:buNone/>
              <a:defRPr sz="3200"/>
            </a:lvl4pPr>
            <a:lvl5pPr marL="6579780" indent="0">
              <a:buNone/>
              <a:defRPr sz="3200"/>
            </a:lvl5pPr>
            <a:lvl6pPr marL="8224725" indent="0">
              <a:buNone/>
              <a:defRPr sz="3200"/>
            </a:lvl6pPr>
            <a:lvl7pPr marL="9869669" indent="0">
              <a:buNone/>
              <a:defRPr sz="3200"/>
            </a:lvl7pPr>
            <a:lvl8pPr marL="11514615" indent="0">
              <a:buNone/>
              <a:defRPr sz="3200"/>
            </a:lvl8pPr>
            <a:lvl9pPr marL="13159559"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4AC9E2F1-2875-4BE6-B152-65563AF1C650}" type="datetimeFigureOut">
              <a:rPr lang="en-US" smtClean="0"/>
              <a:pPr/>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B2E2E6-25A3-4BA4-BD90-73BBFF862CCD}" type="slidenum">
              <a:rPr lang="en-US" smtClean="0"/>
              <a:pPr/>
              <a:t>‹#›</a:t>
            </a:fld>
            <a:endParaRPr lang="en-US"/>
          </a:p>
        </p:txBody>
      </p:sp>
    </p:spTree>
    <p:extLst>
      <p:ext uri="{BB962C8B-B14F-4D97-AF65-F5344CB8AC3E}">
        <p14:creationId xmlns:p14="http://schemas.microsoft.com/office/powerpoint/2010/main" val="356865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80720" y="24323040"/>
            <a:ext cx="13716000" cy="2871473"/>
          </a:xfrm>
        </p:spPr>
        <p:txBody>
          <a:bodyPr anchor="b"/>
          <a:lstStyle>
            <a:lvl1pPr algn="l">
              <a:defRPr sz="7200" b="1"/>
            </a:lvl1pPr>
          </a:lstStyle>
          <a:p>
            <a:r>
              <a:rPr lang="en-US"/>
              <a:t>Click to edit Master title style</a:t>
            </a:r>
          </a:p>
        </p:txBody>
      </p:sp>
      <p:sp>
        <p:nvSpPr>
          <p:cNvPr id="3" name="Picture Placeholder 2"/>
          <p:cNvSpPr>
            <a:spLocks noGrp="1"/>
          </p:cNvSpPr>
          <p:nvPr>
            <p:ph type="pic" idx="1"/>
          </p:nvPr>
        </p:nvSpPr>
        <p:spPr>
          <a:xfrm>
            <a:off x="4480720" y="3104727"/>
            <a:ext cx="13716000" cy="20848320"/>
          </a:xfrm>
        </p:spPr>
        <p:txBody>
          <a:bodyPr/>
          <a:lstStyle>
            <a:lvl1pPr marL="0" indent="0">
              <a:buNone/>
              <a:defRPr sz="11500"/>
            </a:lvl1pPr>
            <a:lvl2pPr marL="1644944" indent="0">
              <a:buNone/>
              <a:defRPr sz="10100"/>
            </a:lvl2pPr>
            <a:lvl3pPr marL="3289890" indent="0">
              <a:buNone/>
              <a:defRPr sz="8600"/>
            </a:lvl3pPr>
            <a:lvl4pPr marL="4934835" indent="0">
              <a:buNone/>
              <a:defRPr sz="7200"/>
            </a:lvl4pPr>
            <a:lvl5pPr marL="6579780" indent="0">
              <a:buNone/>
              <a:defRPr sz="7200"/>
            </a:lvl5pPr>
            <a:lvl6pPr marL="8224725" indent="0">
              <a:buNone/>
              <a:defRPr sz="7200"/>
            </a:lvl6pPr>
            <a:lvl7pPr marL="9869669" indent="0">
              <a:buNone/>
              <a:defRPr sz="7200"/>
            </a:lvl7pPr>
            <a:lvl8pPr marL="11514615" indent="0">
              <a:buNone/>
              <a:defRPr sz="7200"/>
            </a:lvl8pPr>
            <a:lvl9pPr marL="13159559" indent="0">
              <a:buNone/>
              <a:defRPr sz="7200"/>
            </a:lvl9pPr>
          </a:lstStyle>
          <a:p>
            <a:endParaRPr lang="en-US"/>
          </a:p>
        </p:txBody>
      </p:sp>
      <p:sp>
        <p:nvSpPr>
          <p:cNvPr id="4" name="Text Placeholder 3"/>
          <p:cNvSpPr>
            <a:spLocks noGrp="1"/>
          </p:cNvSpPr>
          <p:nvPr>
            <p:ph type="body" sz="half" idx="2"/>
          </p:nvPr>
        </p:nvSpPr>
        <p:spPr>
          <a:xfrm>
            <a:off x="4480720" y="27194513"/>
            <a:ext cx="13716000" cy="4077967"/>
          </a:xfrm>
        </p:spPr>
        <p:txBody>
          <a:bodyPr/>
          <a:lstStyle>
            <a:lvl1pPr marL="0" indent="0">
              <a:buNone/>
              <a:defRPr sz="5000"/>
            </a:lvl1pPr>
            <a:lvl2pPr marL="1644944" indent="0">
              <a:buNone/>
              <a:defRPr sz="4300"/>
            </a:lvl2pPr>
            <a:lvl3pPr marL="3289890" indent="0">
              <a:buNone/>
              <a:defRPr sz="3600"/>
            </a:lvl3pPr>
            <a:lvl4pPr marL="4934835" indent="0">
              <a:buNone/>
              <a:defRPr sz="3200"/>
            </a:lvl4pPr>
            <a:lvl5pPr marL="6579780" indent="0">
              <a:buNone/>
              <a:defRPr sz="3200"/>
            </a:lvl5pPr>
            <a:lvl6pPr marL="8224725" indent="0">
              <a:buNone/>
              <a:defRPr sz="3200"/>
            </a:lvl6pPr>
            <a:lvl7pPr marL="9869669" indent="0">
              <a:buNone/>
              <a:defRPr sz="3200"/>
            </a:lvl7pPr>
            <a:lvl8pPr marL="11514615" indent="0">
              <a:buNone/>
              <a:defRPr sz="3200"/>
            </a:lvl8pPr>
            <a:lvl9pPr marL="13159559"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4AC9E2F1-2875-4BE6-B152-65563AF1C650}" type="datetimeFigureOut">
              <a:rPr lang="en-US" smtClean="0"/>
              <a:pPr/>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B2E2E6-25A3-4BA4-BD90-73BBFF862CCD}" type="slidenum">
              <a:rPr lang="en-US" smtClean="0"/>
              <a:pPr/>
              <a:t>‹#›</a:t>
            </a:fld>
            <a:endParaRPr lang="en-US"/>
          </a:p>
        </p:txBody>
      </p:sp>
    </p:spTree>
    <p:extLst>
      <p:ext uri="{BB962C8B-B14F-4D97-AF65-F5344CB8AC3E}">
        <p14:creationId xmlns:p14="http://schemas.microsoft.com/office/powerpoint/2010/main" val="182845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1391499"/>
            <a:ext cx="20574000" cy="5791200"/>
          </a:xfrm>
          <a:prstGeom prst="rect">
            <a:avLst/>
          </a:prstGeom>
        </p:spPr>
        <p:txBody>
          <a:bodyPr vert="horz" lIns="328986" tIns="164493" rIns="328986" bIns="164493" rtlCol="0" anchor="ctr">
            <a:normAutofit/>
          </a:bodyPr>
          <a:lstStyle/>
          <a:p>
            <a:r>
              <a:rPr lang="en-US"/>
              <a:t>Click to edit Master title style</a:t>
            </a:r>
          </a:p>
        </p:txBody>
      </p:sp>
      <p:sp>
        <p:nvSpPr>
          <p:cNvPr id="3" name="Text Placeholder 2"/>
          <p:cNvSpPr>
            <a:spLocks noGrp="1"/>
          </p:cNvSpPr>
          <p:nvPr>
            <p:ph type="body" idx="1"/>
          </p:nvPr>
        </p:nvSpPr>
        <p:spPr>
          <a:xfrm>
            <a:off x="1143000" y="8107682"/>
            <a:ext cx="20574000" cy="22931546"/>
          </a:xfrm>
          <a:prstGeom prst="rect">
            <a:avLst/>
          </a:prstGeom>
        </p:spPr>
        <p:txBody>
          <a:bodyPr vert="horz" lIns="328986" tIns="164493" rIns="328986" bIns="16449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3000" y="32205520"/>
            <a:ext cx="5334000" cy="1849967"/>
          </a:xfrm>
          <a:prstGeom prst="rect">
            <a:avLst/>
          </a:prstGeom>
        </p:spPr>
        <p:txBody>
          <a:bodyPr vert="horz" lIns="328986" tIns="164493" rIns="328986" bIns="164493" rtlCol="0" anchor="ctr"/>
          <a:lstStyle>
            <a:lvl1pPr algn="l">
              <a:defRPr sz="4300">
                <a:solidFill>
                  <a:schemeClr val="tx1">
                    <a:tint val="75000"/>
                  </a:schemeClr>
                </a:solidFill>
              </a:defRPr>
            </a:lvl1pPr>
          </a:lstStyle>
          <a:p>
            <a:fld id="{4AC9E2F1-2875-4BE6-B152-65563AF1C650}" type="datetimeFigureOut">
              <a:rPr lang="en-US" smtClean="0"/>
              <a:pPr/>
              <a:t>11/2/2019</a:t>
            </a:fld>
            <a:endParaRPr lang="en-US"/>
          </a:p>
        </p:txBody>
      </p:sp>
      <p:sp>
        <p:nvSpPr>
          <p:cNvPr id="5" name="Footer Placeholder 4"/>
          <p:cNvSpPr>
            <a:spLocks noGrp="1"/>
          </p:cNvSpPr>
          <p:nvPr>
            <p:ph type="ftr" sz="quarter" idx="3"/>
          </p:nvPr>
        </p:nvSpPr>
        <p:spPr>
          <a:xfrm>
            <a:off x="7810500" y="32205520"/>
            <a:ext cx="7239000" cy="1849967"/>
          </a:xfrm>
          <a:prstGeom prst="rect">
            <a:avLst/>
          </a:prstGeom>
        </p:spPr>
        <p:txBody>
          <a:bodyPr vert="horz" lIns="328986" tIns="164493" rIns="328986" bIns="164493" rtlCol="0" anchor="ctr"/>
          <a:lstStyle>
            <a:lvl1pPr algn="ctr">
              <a:defRPr sz="4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383000" y="32205520"/>
            <a:ext cx="5334000" cy="1849967"/>
          </a:xfrm>
          <a:prstGeom prst="rect">
            <a:avLst/>
          </a:prstGeom>
        </p:spPr>
        <p:txBody>
          <a:bodyPr vert="horz" lIns="328986" tIns="164493" rIns="328986" bIns="164493" rtlCol="0" anchor="ctr"/>
          <a:lstStyle>
            <a:lvl1pPr algn="r">
              <a:defRPr sz="4300">
                <a:solidFill>
                  <a:schemeClr val="tx1">
                    <a:tint val="75000"/>
                  </a:schemeClr>
                </a:solidFill>
              </a:defRPr>
            </a:lvl1pPr>
          </a:lstStyle>
          <a:p>
            <a:fld id="{0AB2E2E6-25A3-4BA4-BD90-73BBFF862CCD}" type="slidenum">
              <a:rPr lang="en-US" smtClean="0"/>
              <a:pPr/>
              <a:t>‹#›</a:t>
            </a:fld>
            <a:endParaRPr lang="en-US"/>
          </a:p>
        </p:txBody>
      </p:sp>
    </p:spTree>
    <p:extLst>
      <p:ext uri="{BB962C8B-B14F-4D97-AF65-F5344CB8AC3E}">
        <p14:creationId xmlns:p14="http://schemas.microsoft.com/office/powerpoint/2010/main" val="314878232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3289890" rtl="0" eaLnBrk="1" latinLnBrk="0" hangingPunct="1">
        <a:spcBef>
          <a:spcPct val="0"/>
        </a:spcBef>
        <a:buNone/>
        <a:defRPr sz="15800" kern="1200">
          <a:solidFill>
            <a:schemeClr val="tx1"/>
          </a:solidFill>
          <a:latin typeface="+mj-lt"/>
          <a:ea typeface="+mj-ea"/>
          <a:cs typeface="+mj-cs"/>
        </a:defRPr>
      </a:lvl1pPr>
    </p:titleStyle>
    <p:bodyStyle>
      <a:lvl1pPr marL="1233709" indent="-1233709" algn="l" defTabSz="3289890" rtl="0" eaLnBrk="1" latinLnBrk="0" hangingPunct="1">
        <a:spcBef>
          <a:spcPct val="20000"/>
        </a:spcBef>
        <a:buFont typeface="Arial" pitchFamily="34" charset="0"/>
        <a:buChar char="•"/>
        <a:defRPr sz="11500" kern="1200">
          <a:solidFill>
            <a:schemeClr val="tx1"/>
          </a:solidFill>
          <a:latin typeface="+mn-lt"/>
          <a:ea typeface="+mn-ea"/>
          <a:cs typeface="+mn-cs"/>
        </a:defRPr>
      </a:lvl1pPr>
      <a:lvl2pPr marL="2673035" indent="-1028091" algn="l" defTabSz="3289890" rtl="0" eaLnBrk="1" latinLnBrk="0" hangingPunct="1">
        <a:spcBef>
          <a:spcPct val="20000"/>
        </a:spcBef>
        <a:buFont typeface="Arial" pitchFamily="34" charset="0"/>
        <a:buChar char="–"/>
        <a:defRPr sz="10100" kern="1200">
          <a:solidFill>
            <a:schemeClr val="tx1"/>
          </a:solidFill>
          <a:latin typeface="+mn-lt"/>
          <a:ea typeface="+mn-ea"/>
          <a:cs typeface="+mn-cs"/>
        </a:defRPr>
      </a:lvl2pPr>
      <a:lvl3pPr marL="4112362" indent="-822472" algn="l" defTabSz="3289890" rtl="0" eaLnBrk="1" latinLnBrk="0" hangingPunct="1">
        <a:spcBef>
          <a:spcPct val="20000"/>
        </a:spcBef>
        <a:buFont typeface="Arial" pitchFamily="34" charset="0"/>
        <a:buChar char="•"/>
        <a:defRPr sz="8600" kern="1200">
          <a:solidFill>
            <a:schemeClr val="tx1"/>
          </a:solidFill>
          <a:latin typeface="+mn-lt"/>
          <a:ea typeface="+mn-ea"/>
          <a:cs typeface="+mn-cs"/>
        </a:defRPr>
      </a:lvl3pPr>
      <a:lvl4pPr marL="5757307" indent="-822472" algn="l" defTabSz="3289890" rtl="0" eaLnBrk="1" latinLnBrk="0" hangingPunct="1">
        <a:spcBef>
          <a:spcPct val="20000"/>
        </a:spcBef>
        <a:buFont typeface="Arial" pitchFamily="34" charset="0"/>
        <a:buChar char="–"/>
        <a:defRPr sz="7200" kern="1200">
          <a:solidFill>
            <a:schemeClr val="tx1"/>
          </a:solidFill>
          <a:latin typeface="+mn-lt"/>
          <a:ea typeface="+mn-ea"/>
          <a:cs typeface="+mn-cs"/>
        </a:defRPr>
      </a:lvl4pPr>
      <a:lvl5pPr marL="7402253" indent="-822472" algn="l" defTabSz="3289890" rtl="0" eaLnBrk="1" latinLnBrk="0" hangingPunct="1">
        <a:spcBef>
          <a:spcPct val="20000"/>
        </a:spcBef>
        <a:buFont typeface="Arial" pitchFamily="34" charset="0"/>
        <a:buChar char="»"/>
        <a:defRPr sz="7200" kern="1200">
          <a:solidFill>
            <a:schemeClr val="tx1"/>
          </a:solidFill>
          <a:latin typeface="+mn-lt"/>
          <a:ea typeface="+mn-ea"/>
          <a:cs typeface="+mn-cs"/>
        </a:defRPr>
      </a:lvl5pPr>
      <a:lvl6pPr marL="9047197" indent="-822472" algn="l" defTabSz="3289890"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2143" indent="-822472" algn="l" defTabSz="3289890"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37087" indent="-822472" algn="l" defTabSz="3289890"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82032" indent="-822472" algn="l" defTabSz="3289890"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n-US"/>
      </a:defPPr>
      <a:lvl1pPr marL="0" algn="l" defTabSz="3289890" rtl="0" eaLnBrk="1" latinLnBrk="0" hangingPunct="1">
        <a:defRPr sz="6500" kern="1200">
          <a:solidFill>
            <a:schemeClr val="tx1"/>
          </a:solidFill>
          <a:latin typeface="+mn-lt"/>
          <a:ea typeface="+mn-ea"/>
          <a:cs typeface="+mn-cs"/>
        </a:defRPr>
      </a:lvl1pPr>
      <a:lvl2pPr marL="1644944" algn="l" defTabSz="3289890" rtl="0" eaLnBrk="1" latinLnBrk="0" hangingPunct="1">
        <a:defRPr sz="6500" kern="1200">
          <a:solidFill>
            <a:schemeClr val="tx1"/>
          </a:solidFill>
          <a:latin typeface="+mn-lt"/>
          <a:ea typeface="+mn-ea"/>
          <a:cs typeface="+mn-cs"/>
        </a:defRPr>
      </a:lvl2pPr>
      <a:lvl3pPr marL="3289890" algn="l" defTabSz="3289890" rtl="0" eaLnBrk="1" latinLnBrk="0" hangingPunct="1">
        <a:defRPr sz="6500" kern="1200">
          <a:solidFill>
            <a:schemeClr val="tx1"/>
          </a:solidFill>
          <a:latin typeface="+mn-lt"/>
          <a:ea typeface="+mn-ea"/>
          <a:cs typeface="+mn-cs"/>
        </a:defRPr>
      </a:lvl3pPr>
      <a:lvl4pPr marL="4934835" algn="l" defTabSz="3289890" rtl="0" eaLnBrk="1" latinLnBrk="0" hangingPunct="1">
        <a:defRPr sz="6500" kern="1200">
          <a:solidFill>
            <a:schemeClr val="tx1"/>
          </a:solidFill>
          <a:latin typeface="+mn-lt"/>
          <a:ea typeface="+mn-ea"/>
          <a:cs typeface="+mn-cs"/>
        </a:defRPr>
      </a:lvl4pPr>
      <a:lvl5pPr marL="6579780" algn="l" defTabSz="3289890" rtl="0" eaLnBrk="1" latinLnBrk="0" hangingPunct="1">
        <a:defRPr sz="6500" kern="1200">
          <a:solidFill>
            <a:schemeClr val="tx1"/>
          </a:solidFill>
          <a:latin typeface="+mn-lt"/>
          <a:ea typeface="+mn-ea"/>
          <a:cs typeface="+mn-cs"/>
        </a:defRPr>
      </a:lvl5pPr>
      <a:lvl6pPr marL="8224725" algn="l" defTabSz="3289890" rtl="0" eaLnBrk="1" latinLnBrk="0" hangingPunct="1">
        <a:defRPr sz="6500" kern="1200">
          <a:solidFill>
            <a:schemeClr val="tx1"/>
          </a:solidFill>
          <a:latin typeface="+mn-lt"/>
          <a:ea typeface="+mn-ea"/>
          <a:cs typeface="+mn-cs"/>
        </a:defRPr>
      </a:lvl6pPr>
      <a:lvl7pPr marL="9869669" algn="l" defTabSz="3289890" rtl="0" eaLnBrk="1" latinLnBrk="0" hangingPunct="1">
        <a:defRPr sz="6500" kern="1200">
          <a:solidFill>
            <a:schemeClr val="tx1"/>
          </a:solidFill>
          <a:latin typeface="+mn-lt"/>
          <a:ea typeface="+mn-ea"/>
          <a:cs typeface="+mn-cs"/>
        </a:defRPr>
      </a:lvl7pPr>
      <a:lvl8pPr marL="11514615" algn="l" defTabSz="3289890" rtl="0" eaLnBrk="1" latinLnBrk="0" hangingPunct="1">
        <a:defRPr sz="6500" kern="1200">
          <a:solidFill>
            <a:schemeClr val="tx1"/>
          </a:solidFill>
          <a:latin typeface="+mn-lt"/>
          <a:ea typeface="+mn-ea"/>
          <a:cs typeface="+mn-cs"/>
        </a:defRPr>
      </a:lvl8pPr>
      <a:lvl9pPr marL="13159559" algn="l" defTabSz="3289890" rtl="0"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xanthomonas.org/tools.html" TargetMode="Externa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FADD339-DB81-4D7F-9DF5-5DA49F3CFBFF}"/>
              </a:ext>
            </a:extLst>
          </p:cNvPr>
          <p:cNvSpPr txBox="1"/>
          <p:nvPr/>
        </p:nvSpPr>
        <p:spPr>
          <a:xfrm>
            <a:off x="1167740" y="497494"/>
            <a:ext cx="20750047" cy="2862318"/>
          </a:xfrm>
          <a:prstGeom prst="rect">
            <a:avLst/>
          </a:prstGeom>
          <a:noFill/>
        </p:spPr>
        <p:txBody>
          <a:bodyPr wrap="square" lIns="91437" tIns="45718" rIns="91437" bIns="45718" rtlCol="0">
            <a:spAutoFit/>
          </a:bodyPr>
          <a:lstStyle/>
          <a:p>
            <a:pPr algn="ctr"/>
            <a:r>
              <a:rPr lang="en-US" sz="6000" b="1" dirty="0">
                <a:solidFill>
                  <a:srgbClr val="FF0000"/>
                </a:solidFill>
                <a:latin typeface="Arial" panose="020B0604020202020204" pitchFamily="34" charset="0"/>
                <a:cs typeface="Arial" panose="020B0604020202020204" pitchFamily="34" charset="0"/>
              </a:rPr>
              <a:t>Bioinformatic and phylogenetic analysis on TALEs revealed the closeness of Indian strain with Philippines strain of </a:t>
            </a:r>
            <a:r>
              <a:rPr lang="en-US" sz="6000" b="1" i="1" dirty="0">
                <a:solidFill>
                  <a:srgbClr val="FF0000"/>
                </a:solidFill>
                <a:latin typeface="Arial" panose="020B0604020202020204" pitchFamily="34" charset="0"/>
                <a:cs typeface="Arial" panose="020B0604020202020204" pitchFamily="34" charset="0"/>
              </a:rPr>
              <a:t>Xanthomonas </a:t>
            </a:r>
            <a:r>
              <a:rPr lang="en-US" sz="6000" b="1" i="1" dirty="0" err="1">
                <a:solidFill>
                  <a:srgbClr val="FF0000"/>
                </a:solidFill>
                <a:latin typeface="Arial" panose="020B0604020202020204" pitchFamily="34" charset="0"/>
                <a:cs typeface="Arial" panose="020B0604020202020204" pitchFamily="34" charset="0"/>
              </a:rPr>
              <a:t>oryzae</a:t>
            </a:r>
            <a:r>
              <a:rPr lang="en-US" sz="6000" b="1" i="1" dirty="0">
                <a:solidFill>
                  <a:srgbClr val="FF0000"/>
                </a:solidFill>
                <a:latin typeface="Arial" panose="020B0604020202020204" pitchFamily="34" charset="0"/>
                <a:cs typeface="Arial" panose="020B0604020202020204" pitchFamily="34" charset="0"/>
              </a:rPr>
              <a:t> </a:t>
            </a:r>
            <a:r>
              <a:rPr lang="en-US" sz="6000" b="1" dirty="0" err="1">
                <a:solidFill>
                  <a:srgbClr val="FF0000"/>
                </a:solidFill>
                <a:latin typeface="Arial" panose="020B0604020202020204" pitchFamily="34" charset="0"/>
                <a:cs typeface="Arial" panose="020B0604020202020204" pitchFamily="34" charset="0"/>
              </a:rPr>
              <a:t>pv</a:t>
            </a:r>
            <a:r>
              <a:rPr lang="en-US" sz="6000" b="1" dirty="0">
                <a:solidFill>
                  <a:srgbClr val="FF0000"/>
                </a:solidFill>
                <a:latin typeface="Arial" panose="020B0604020202020204" pitchFamily="34" charset="0"/>
                <a:cs typeface="Arial" panose="020B0604020202020204" pitchFamily="34" charset="0"/>
              </a:rPr>
              <a:t>. </a:t>
            </a:r>
            <a:r>
              <a:rPr lang="en-US" sz="6000" b="1" i="1" dirty="0" err="1">
                <a:solidFill>
                  <a:srgbClr val="FF0000"/>
                </a:solidFill>
                <a:latin typeface="Arial" panose="020B0604020202020204" pitchFamily="34" charset="0"/>
                <a:cs typeface="Arial" panose="020B0604020202020204" pitchFamily="34" charset="0"/>
              </a:rPr>
              <a:t>oryzae</a:t>
            </a:r>
            <a:r>
              <a:rPr lang="en-US" sz="6000" b="1" dirty="0">
                <a:solidFill>
                  <a:srgbClr val="FF0000"/>
                </a:solidFill>
                <a:latin typeface="Arial" panose="020B0604020202020204" pitchFamily="34" charset="0"/>
                <a:cs typeface="Arial" panose="020B0604020202020204" pitchFamily="34" charset="0"/>
              </a:rPr>
              <a:t> infecting rice </a:t>
            </a:r>
            <a:endParaRPr lang="en-IN" sz="6000" b="1" dirty="0">
              <a:solidFill>
                <a:srgbClr val="FF0000"/>
              </a:solidFill>
              <a:latin typeface="Arial" panose="020B0604020202020204" pitchFamily="34" charset="0"/>
              <a:cs typeface="Arial" panose="020B0604020202020204" pitchFamily="34" charset="0"/>
            </a:endParaRPr>
          </a:p>
        </p:txBody>
      </p:sp>
      <p:pic>
        <p:nvPicPr>
          <p:cNvPr id="19" name="Picture 5">
            <a:extLst>
              <a:ext uri="{FF2B5EF4-FFF2-40B4-BE49-F238E27FC236}">
                <a16:creationId xmlns:a16="http://schemas.microsoft.com/office/drawing/2014/main" id="{80E1D8E5-A051-4EA3-AA60-EC2BE038F42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385"/>
          <a:stretch/>
        </p:blipFill>
        <p:spPr bwMode="auto">
          <a:xfrm>
            <a:off x="745336" y="3210004"/>
            <a:ext cx="1781457" cy="2210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a:extLst>
              <a:ext uri="{FF2B5EF4-FFF2-40B4-BE49-F238E27FC236}">
                <a16:creationId xmlns:a16="http://schemas.microsoft.com/office/drawing/2014/main" id="{B46C71A7-653D-4FA3-94EE-235355C234C5}"/>
              </a:ext>
            </a:extLst>
          </p:cNvPr>
          <p:cNvSpPr txBox="1"/>
          <p:nvPr/>
        </p:nvSpPr>
        <p:spPr>
          <a:xfrm>
            <a:off x="2855963" y="3746122"/>
            <a:ext cx="17373600" cy="1323435"/>
          </a:xfrm>
          <a:prstGeom prst="rect">
            <a:avLst/>
          </a:prstGeom>
          <a:noFill/>
        </p:spPr>
        <p:txBody>
          <a:bodyPr wrap="square" lIns="91437" tIns="45718" rIns="91437" bIns="45718" rtlCol="0">
            <a:spAutoFit/>
          </a:bodyPr>
          <a:lstStyle/>
          <a:p>
            <a:pPr algn="ctr"/>
            <a:r>
              <a:rPr lang="en-US" sz="3000" b="1" dirty="0">
                <a:latin typeface="Arial" panose="020B0604020202020204" pitchFamily="34" charset="0"/>
                <a:cs typeface="Arial" panose="020B0604020202020204" pitchFamily="34" charset="0"/>
              </a:rPr>
              <a:t>MONDAL Kalyan K. </a:t>
            </a:r>
          </a:p>
          <a:p>
            <a:pPr algn="ctr"/>
            <a:r>
              <a:rPr lang="en-US" sz="2500" dirty="0">
                <a:latin typeface="Arial" panose="020B0604020202020204" pitchFamily="34" charset="0"/>
                <a:cs typeface="Arial" panose="020B0604020202020204" pitchFamily="34" charset="0"/>
              </a:rPr>
              <a:t>Division of Plant Pathology, ICAR-Indian Agricultural Research Institute, </a:t>
            </a:r>
            <a:r>
              <a:rPr lang="en-US" sz="2500" dirty="0" err="1">
                <a:latin typeface="Arial" panose="020B0604020202020204" pitchFamily="34" charset="0"/>
                <a:cs typeface="Arial" panose="020B0604020202020204" pitchFamily="34" charset="0"/>
              </a:rPr>
              <a:t>Pusa</a:t>
            </a:r>
            <a:r>
              <a:rPr lang="en-US" sz="2500" dirty="0">
                <a:latin typeface="Arial" panose="020B0604020202020204" pitchFamily="34" charset="0"/>
                <a:cs typeface="Arial" panose="020B0604020202020204" pitchFamily="34" charset="0"/>
              </a:rPr>
              <a:t> Campus, New Delhi, India. </a:t>
            </a:r>
          </a:p>
          <a:p>
            <a:pPr algn="ctr"/>
            <a:r>
              <a:rPr lang="en-US" sz="2500" dirty="0">
                <a:latin typeface="Arial" panose="020B0604020202020204" pitchFamily="34" charset="0"/>
                <a:cs typeface="Arial" panose="020B0604020202020204" pitchFamily="34" charset="0"/>
              </a:rPr>
              <a:t> Email: </a:t>
            </a:r>
            <a:r>
              <a:rPr lang="en-IN" sz="2500" dirty="0">
                <a:latin typeface="Arial" panose="020B0604020202020204" pitchFamily="34" charset="0"/>
                <a:cs typeface="Arial" panose="020B0604020202020204" pitchFamily="34" charset="0"/>
              </a:rPr>
              <a:t>mondaliari@gmail.com</a:t>
            </a:r>
            <a:r>
              <a:rPr lang="en-US" sz="2500" b="1" dirty="0">
                <a:latin typeface="Arial" panose="020B0604020202020204" pitchFamily="34" charset="0"/>
                <a:cs typeface="Arial" panose="020B0604020202020204" pitchFamily="34" charset="0"/>
              </a:rPr>
              <a:t> </a:t>
            </a:r>
          </a:p>
        </p:txBody>
      </p:sp>
      <p:sp>
        <p:nvSpPr>
          <p:cNvPr id="24" name="TextBox 23">
            <a:extLst>
              <a:ext uri="{FF2B5EF4-FFF2-40B4-BE49-F238E27FC236}">
                <a16:creationId xmlns:a16="http://schemas.microsoft.com/office/drawing/2014/main" id="{4B7EEF4E-DAC5-44D2-BDD9-F648F66BF152}"/>
              </a:ext>
            </a:extLst>
          </p:cNvPr>
          <p:cNvSpPr txBox="1"/>
          <p:nvPr/>
        </p:nvSpPr>
        <p:spPr>
          <a:xfrm>
            <a:off x="550781" y="5867400"/>
            <a:ext cx="3259219" cy="553994"/>
          </a:xfrm>
          <a:prstGeom prst="rect">
            <a:avLst/>
          </a:prstGeom>
          <a:solidFill>
            <a:srgbClr val="002060"/>
          </a:solidFill>
        </p:spPr>
        <p:txBody>
          <a:bodyPr wrap="none" lIns="91437" tIns="45718" rIns="91437" bIns="45718" rtlCol="0">
            <a:spAutoFit/>
          </a:bodyPr>
          <a:lstStyle/>
          <a:p>
            <a:r>
              <a:rPr lang="en-US" sz="3000" b="1" dirty="0">
                <a:solidFill>
                  <a:schemeClr val="bg1"/>
                </a:solidFill>
                <a:latin typeface="Times New Roman" panose="02020603050405020304" pitchFamily="18" charset="0"/>
                <a:cs typeface="Times New Roman" panose="02020603050405020304" pitchFamily="18" charset="0"/>
              </a:rPr>
              <a:t>INTRODUCTION</a:t>
            </a:r>
          </a:p>
        </p:txBody>
      </p:sp>
      <p:sp>
        <p:nvSpPr>
          <p:cNvPr id="25" name="Rectangle 24">
            <a:extLst>
              <a:ext uri="{FF2B5EF4-FFF2-40B4-BE49-F238E27FC236}">
                <a16:creationId xmlns:a16="http://schemas.microsoft.com/office/drawing/2014/main" id="{B3DE8217-D4AB-46B0-8237-D50794A14C35}"/>
              </a:ext>
            </a:extLst>
          </p:cNvPr>
          <p:cNvSpPr/>
          <p:nvPr/>
        </p:nvSpPr>
        <p:spPr>
          <a:xfrm>
            <a:off x="457200" y="6477000"/>
            <a:ext cx="9601201" cy="7568675"/>
          </a:xfrm>
          <a:prstGeom prst="rect">
            <a:avLst/>
          </a:prstGeom>
        </p:spPr>
        <p:txBody>
          <a:bodyPr wrap="square">
            <a:spAutoFit/>
          </a:bodyPr>
          <a:lstStyle/>
          <a:p>
            <a:pPr algn="just">
              <a:lnSpc>
                <a:spcPct val="107000"/>
              </a:lnSpc>
              <a:spcAft>
                <a:spcPts val="800"/>
              </a:spcAft>
              <a:tabLst>
                <a:tab pos="457200" algn="l"/>
              </a:tabLst>
            </a:pPr>
            <a:r>
              <a:rPr lang="en-US" sz="3000" i="1" dirty="0">
                <a:latin typeface="Arial" panose="020B0604020202020204" pitchFamily="34" charset="0"/>
                <a:cs typeface="Arial" panose="020B0604020202020204" pitchFamily="34" charset="0"/>
              </a:rPr>
              <a:t>Xanthomonas </a:t>
            </a:r>
            <a:r>
              <a:rPr lang="en-US" sz="3000" i="1" dirty="0" err="1">
                <a:latin typeface="Arial" panose="020B0604020202020204" pitchFamily="34" charset="0"/>
                <a:cs typeface="Arial" panose="020B0604020202020204" pitchFamily="34" charset="0"/>
              </a:rPr>
              <a:t>oryzae</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pv</a:t>
            </a:r>
            <a:r>
              <a:rPr lang="en-US" sz="3000" dirty="0">
                <a:latin typeface="Arial" panose="020B0604020202020204" pitchFamily="34" charset="0"/>
                <a:cs typeface="Arial" panose="020B0604020202020204" pitchFamily="34" charset="0"/>
              </a:rPr>
              <a:t>. </a:t>
            </a:r>
            <a:r>
              <a:rPr lang="en-US" sz="3000" i="1" dirty="0" err="1">
                <a:latin typeface="Arial" panose="020B0604020202020204" pitchFamily="34" charset="0"/>
                <a:cs typeface="Arial" panose="020B0604020202020204" pitchFamily="34" charset="0"/>
              </a:rPr>
              <a:t>oryzae</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Xoo</a:t>
            </a:r>
            <a:r>
              <a:rPr lang="en-US" sz="3000" dirty="0">
                <a:latin typeface="Arial" panose="020B0604020202020204" pitchFamily="34" charset="0"/>
                <a:cs typeface="Arial" panose="020B0604020202020204" pitchFamily="34" charset="0"/>
              </a:rPr>
              <a:t>), the causal agent of bacterial blight (BB),    significantly constrain rice production globally.  Race4 ,a  predominant member of Indian </a:t>
            </a:r>
            <a:r>
              <a:rPr lang="en-US" sz="3000" dirty="0" err="1">
                <a:latin typeface="Arial" panose="020B0604020202020204" pitchFamily="34" charset="0"/>
                <a:cs typeface="Arial" panose="020B0604020202020204" pitchFamily="34" charset="0"/>
              </a:rPr>
              <a:t>Xoo</a:t>
            </a:r>
            <a:r>
              <a:rPr lang="en-US" sz="3000" dirty="0">
                <a:latin typeface="Arial" panose="020B0604020202020204" pitchFamily="34" charset="0"/>
                <a:cs typeface="Arial" panose="020B0604020202020204" pitchFamily="34" charset="0"/>
              </a:rPr>
              <a:t> population from North-West India,  knockdown major </a:t>
            </a:r>
            <a:r>
              <a:rPr lang="en-US" sz="3000" i="1" dirty="0" err="1">
                <a:latin typeface="Arial" panose="020B0604020202020204" pitchFamily="34" charset="0"/>
                <a:cs typeface="Arial" panose="020B0604020202020204" pitchFamily="34" charset="0"/>
              </a:rPr>
              <a:t>Xa</a:t>
            </a:r>
            <a:r>
              <a:rPr lang="en-US" sz="3000" dirty="0">
                <a:latin typeface="Arial" panose="020B0604020202020204" pitchFamily="34" charset="0"/>
                <a:cs typeface="Arial" panose="020B0604020202020204" pitchFamily="34" charset="0"/>
              </a:rPr>
              <a:t> genes. Two major </a:t>
            </a:r>
            <a:r>
              <a:rPr lang="en-IN" sz="3000" dirty="0">
                <a:latin typeface="Arial" panose="020B0604020202020204" pitchFamily="34" charset="0"/>
                <a:cs typeface="Arial" panose="020B0604020202020204" pitchFamily="34" charset="0"/>
              </a:rPr>
              <a:t>Type III Secretion System effectors (T3SSEs) namely </a:t>
            </a:r>
            <a:r>
              <a:rPr lang="en-IN" sz="3000" dirty="0" err="1">
                <a:latin typeface="Arial" panose="020B0604020202020204" pitchFamily="34" charset="0"/>
                <a:cs typeface="Arial" panose="020B0604020202020204" pitchFamily="34" charset="0"/>
              </a:rPr>
              <a:t>Xop</a:t>
            </a:r>
            <a:r>
              <a:rPr lang="en-IN" sz="3000" dirty="0">
                <a:latin typeface="Arial" panose="020B0604020202020204" pitchFamily="34" charset="0"/>
                <a:cs typeface="Arial" panose="020B0604020202020204" pitchFamily="34" charset="0"/>
              </a:rPr>
              <a:t> -Xanthomonas outer protein (21Xop effectors reported in race 4 </a:t>
            </a:r>
            <a:r>
              <a:rPr lang="en-US" sz="3000" dirty="0">
                <a:latin typeface="Arial" panose="020B0604020202020204" pitchFamily="34" charset="0"/>
                <a:cs typeface="Arial" panose="020B0604020202020204" pitchFamily="34" charset="0"/>
              </a:rPr>
              <a:t>(Mondal </a:t>
            </a:r>
            <a:r>
              <a:rPr lang="en-US" sz="3000" i="1" dirty="0">
                <a:latin typeface="Arial" panose="020B0604020202020204" pitchFamily="34" charset="0"/>
                <a:cs typeface="Arial" panose="020B0604020202020204" pitchFamily="34" charset="0"/>
              </a:rPr>
              <a:t>et al</a:t>
            </a:r>
            <a:r>
              <a:rPr lang="en-US" sz="3000" dirty="0">
                <a:latin typeface="Arial" panose="020B0604020202020204" pitchFamily="34" charset="0"/>
                <a:cs typeface="Arial" panose="020B0604020202020204" pitchFamily="34" charset="0"/>
              </a:rPr>
              <a:t>., 2014)) </a:t>
            </a:r>
            <a:r>
              <a:rPr lang="en-IN" sz="3000" dirty="0">
                <a:latin typeface="Arial" panose="020B0604020202020204" pitchFamily="34" charset="0"/>
                <a:cs typeface="Arial" panose="020B0604020202020204" pitchFamily="34" charset="0"/>
              </a:rPr>
              <a:t>and </a:t>
            </a:r>
            <a:r>
              <a:rPr lang="en-US" sz="3000" dirty="0">
                <a:latin typeface="Arial" panose="020B0604020202020204" pitchFamily="34" charset="0"/>
                <a:cs typeface="Arial" panose="020B0604020202020204" pitchFamily="34" charset="0"/>
              </a:rPr>
              <a:t>different </a:t>
            </a:r>
            <a:r>
              <a:rPr lang="en-IN" sz="3000" dirty="0">
                <a:latin typeface="Arial" panose="020B0604020202020204" pitchFamily="34" charset="0"/>
                <a:cs typeface="Arial" panose="020B0604020202020204" pitchFamily="34" charset="0"/>
              </a:rPr>
              <a:t>TALE-</a:t>
            </a:r>
            <a:r>
              <a:rPr lang="en-US" sz="3000" dirty="0">
                <a:latin typeface="Arial" panose="020B0604020202020204" pitchFamily="34" charset="0"/>
                <a:cs typeface="Arial" panose="020B0604020202020204" pitchFamily="34" charset="0"/>
              </a:rPr>
              <a:t>Transcription Activator Like effectors (identified different TALEs</a:t>
            </a:r>
            <a:r>
              <a:rPr lang="en-US" sz="3000" i="1" dirty="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in race 4). TALEs translocate to cytosol via T3SS, mimic host gene specific transcription factors by binding to  rice </a:t>
            </a:r>
            <a:r>
              <a:rPr lang="en-IN" sz="3000" dirty="0">
                <a:latin typeface="Arial" panose="020B0604020202020204" pitchFamily="34" charset="0"/>
                <a:cs typeface="Arial" panose="020B0604020202020204" pitchFamily="34" charset="0"/>
              </a:rPr>
              <a:t>effector binding element (EBE) of </a:t>
            </a:r>
            <a:r>
              <a:rPr lang="en-US" sz="3000" dirty="0">
                <a:latin typeface="Arial" panose="020B0604020202020204" pitchFamily="34" charset="0"/>
                <a:cs typeface="Arial" panose="020B0604020202020204" pitchFamily="34" charset="0"/>
              </a:rPr>
              <a:t>susceptibility (S) and / or resistance (R) genes leading to enhanced expressions. </a:t>
            </a:r>
            <a:endParaRPr lang="en-IN" sz="3000" dirty="0">
              <a:latin typeface="Arial" panose="020B0604020202020204" pitchFamily="34" charset="0"/>
              <a:cs typeface="Arial" panose="020B0604020202020204" pitchFamily="34" charset="0"/>
            </a:endParaRPr>
          </a:p>
          <a:p>
            <a:pPr>
              <a:lnSpc>
                <a:spcPct val="107000"/>
              </a:lnSpc>
              <a:spcAft>
                <a:spcPts val="800"/>
              </a:spcAft>
              <a:tabLst>
                <a:tab pos="457200" algn="l"/>
              </a:tabLst>
            </a:pPr>
            <a:endParaRPr lang="en-IN" sz="3000" dirty="0">
              <a:effectLst/>
              <a:latin typeface="Arial" panose="020B0604020202020204" pitchFamily="34" charset="0"/>
              <a:ea typeface="Calibri" panose="020F050202020403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345A1D65-06B8-48FB-BEEB-D161E9DCFF5A}"/>
              </a:ext>
            </a:extLst>
          </p:cNvPr>
          <p:cNvSpPr txBox="1"/>
          <p:nvPr/>
        </p:nvSpPr>
        <p:spPr>
          <a:xfrm>
            <a:off x="611506" y="13706775"/>
            <a:ext cx="3198493" cy="553994"/>
          </a:xfrm>
          <a:prstGeom prst="rect">
            <a:avLst/>
          </a:prstGeom>
          <a:solidFill>
            <a:srgbClr val="002060"/>
          </a:solidFill>
        </p:spPr>
        <p:txBody>
          <a:bodyPr wrap="square" lIns="91437" tIns="45718" rIns="91437" bIns="45718" rtlCol="0">
            <a:spAutoFit/>
          </a:bodyPr>
          <a:lstStyle/>
          <a:p>
            <a:r>
              <a:rPr lang="en-US" sz="3000" b="1" dirty="0">
                <a:solidFill>
                  <a:schemeClr val="bg1"/>
                </a:solidFill>
                <a:latin typeface="Arial" panose="020B0604020202020204" pitchFamily="34" charset="0"/>
                <a:cs typeface="Arial" panose="020B0604020202020204" pitchFamily="34" charset="0"/>
              </a:rPr>
              <a:t>OBJECTIVE</a:t>
            </a:r>
          </a:p>
        </p:txBody>
      </p:sp>
      <p:sp>
        <p:nvSpPr>
          <p:cNvPr id="3" name="Rectangle 2">
            <a:extLst>
              <a:ext uri="{FF2B5EF4-FFF2-40B4-BE49-F238E27FC236}">
                <a16:creationId xmlns:a16="http://schemas.microsoft.com/office/drawing/2014/main" id="{48CA58B3-0C38-459D-928D-D382B4C5052E}"/>
              </a:ext>
            </a:extLst>
          </p:cNvPr>
          <p:cNvSpPr/>
          <p:nvPr/>
        </p:nvSpPr>
        <p:spPr>
          <a:xfrm>
            <a:off x="344053" y="14400305"/>
            <a:ext cx="9714348" cy="2628861"/>
          </a:xfrm>
          <a:prstGeom prst="rect">
            <a:avLst/>
          </a:prstGeom>
        </p:spPr>
        <p:txBody>
          <a:bodyPr wrap="square">
            <a:spAutoFit/>
          </a:bodyPr>
          <a:lstStyle/>
          <a:p>
            <a:pPr marL="342900" lvl="0" indent="-342900">
              <a:lnSpc>
                <a:spcPct val="107000"/>
              </a:lnSpc>
              <a:spcAft>
                <a:spcPts val="800"/>
              </a:spcAft>
              <a:buFont typeface="Wingdings" panose="05000000000000000000" pitchFamily="2" charset="2"/>
              <a:buChar char=""/>
              <a:tabLst>
                <a:tab pos="457200" algn="l"/>
              </a:tabLst>
            </a:pPr>
            <a:r>
              <a:rPr lang="en-US" sz="3000" dirty="0">
                <a:latin typeface="Arial" panose="020B0604020202020204" pitchFamily="34" charset="0"/>
                <a:ea typeface="Calibri" panose="020F0502020204030204" pitchFamily="34" charset="0"/>
                <a:cs typeface="Arial" panose="020B0604020202020204" pitchFamily="34" charset="0"/>
              </a:rPr>
              <a:t>To understand genetic relationship of race 4 with the other strains, especially from Asia and predict rice EBEs.</a:t>
            </a:r>
            <a:endParaRPr lang="en-IN" sz="3000"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Wingdings" panose="05000000000000000000" pitchFamily="2" charset="2"/>
              <a:buChar char=""/>
              <a:tabLst>
                <a:tab pos="457200" algn="l"/>
              </a:tabLst>
            </a:pPr>
            <a:r>
              <a:rPr lang="en-US" sz="3000" dirty="0">
                <a:latin typeface="Arial" panose="020B0604020202020204" pitchFamily="34" charset="0"/>
                <a:ea typeface="Calibri" panose="020F0502020204030204" pitchFamily="34" charset="0"/>
                <a:cs typeface="Arial" panose="020B0604020202020204" pitchFamily="34" charset="0"/>
              </a:rPr>
              <a:t>To </a:t>
            </a:r>
            <a:r>
              <a:rPr lang="en-US" sz="3000" dirty="0" err="1">
                <a:latin typeface="Arial" panose="020B0604020202020204" pitchFamily="34" charset="0"/>
                <a:ea typeface="Calibri" panose="020F0502020204030204" pitchFamily="34" charset="0"/>
                <a:cs typeface="Arial" panose="020B0604020202020204" pitchFamily="34" charset="0"/>
              </a:rPr>
              <a:t>analyse</a:t>
            </a:r>
            <a:r>
              <a:rPr lang="en-US" sz="3000" dirty="0">
                <a:latin typeface="Arial" panose="020B0604020202020204" pitchFamily="34" charset="0"/>
                <a:ea typeface="Calibri" panose="020F0502020204030204" pitchFamily="34" charset="0"/>
                <a:cs typeface="Arial" panose="020B0604020202020204" pitchFamily="34" charset="0"/>
              </a:rPr>
              <a:t>  difference in structure of major TALEs of </a:t>
            </a:r>
            <a:r>
              <a:rPr lang="en-US" sz="3000" dirty="0" err="1">
                <a:latin typeface="Arial" panose="020B0604020202020204" pitchFamily="34" charset="0"/>
                <a:ea typeface="Calibri" panose="020F0502020204030204" pitchFamily="34" charset="0"/>
                <a:cs typeface="Arial" panose="020B0604020202020204" pitchFamily="34" charset="0"/>
              </a:rPr>
              <a:t>Xoo</a:t>
            </a:r>
            <a:r>
              <a:rPr lang="en-US" sz="3000" dirty="0">
                <a:latin typeface="Arial" panose="020B0604020202020204" pitchFamily="34" charset="0"/>
                <a:ea typeface="Calibri" panose="020F0502020204030204" pitchFamily="34" charset="0"/>
                <a:cs typeface="Arial" panose="020B0604020202020204" pitchFamily="34" charset="0"/>
              </a:rPr>
              <a:t> race 4.</a:t>
            </a:r>
            <a:endParaRPr lang="en-IN" sz="3000" dirty="0">
              <a:effectLst/>
              <a:latin typeface="Arial" panose="020B0604020202020204" pitchFamily="34" charset="0"/>
              <a:ea typeface="Calibri" panose="020F050202020403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B96A63B7-57A1-4595-81DA-E1B000CF8813}"/>
              </a:ext>
            </a:extLst>
          </p:cNvPr>
          <p:cNvSpPr txBox="1"/>
          <p:nvPr/>
        </p:nvSpPr>
        <p:spPr>
          <a:xfrm>
            <a:off x="457199" y="17342680"/>
            <a:ext cx="5638800" cy="553994"/>
          </a:xfrm>
          <a:prstGeom prst="rect">
            <a:avLst/>
          </a:prstGeom>
          <a:solidFill>
            <a:srgbClr val="002060"/>
          </a:solidFill>
        </p:spPr>
        <p:txBody>
          <a:bodyPr wrap="square" lIns="91437" tIns="45718" rIns="91437" bIns="45718" rtlCol="0">
            <a:spAutoFit/>
          </a:bodyPr>
          <a:lstStyle/>
          <a:p>
            <a:r>
              <a:rPr lang="en-US" sz="3000" b="1" dirty="0">
                <a:solidFill>
                  <a:schemeClr val="bg1"/>
                </a:solidFill>
                <a:latin typeface="Arial" panose="020B0604020202020204" pitchFamily="34" charset="0"/>
                <a:cs typeface="Arial" panose="020B0604020202020204" pitchFamily="34" charset="0"/>
              </a:rPr>
              <a:t>MATERIALS AND METHOD</a:t>
            </a:r>
          </a:p>
        </p:txBody>
      </p:sp>
      <p:sp>
        <p:nvSpPr>
          <p:cNvPr id="28" name="Rectangle 27">
            <a:extLst>
              <a:ext uri="{FF2B5EF4-FFF2-40B4-BE49-F238E27FC236}">
                <a16:creationId xmlns:a16="http://schemas.microsoft.com/office/drawing/2014/main" id="{6EF9A1B2-81E8-4DB9-B6FB-A217BEA8CB9E}"/>
              </a:ext>
            </a:extLst>
          </p:cNvPr>
          <p:cNvSpPr/>
          <p:nvPr/>
        </p:nvSpPr>
        <p:spPr>
          <a:xfrm>
            <a:off x="457199" y="17921045"/>
            <a:ext cx="10591467" cy="9255804"/>
          </a:xfrm>
          <a:prstGeom prst="rect">
            <a:avLst/>
          </a:prstGeom>
        </p:spPr>
        <p:txBody>
          <a:bodyPr wrap="square">
            <a:spAutoFit/>
          </a:bodyPr>
          <a:lstStyle/>
          <a:p>
            <a:pPr algn="just">
              <a:lnSpc>
                <a:spcPct val="107000"/>
              </a:lnSpc>
              <a:spcAft>
                <a:spcPts val="800"/>
              </a:spcAft>
            </a:pPr>
            <a:r>
              <a:rPr lang="en-IN" sz="3000" b="1" i="1" dirty="0">
                <a:latin typeface="Arial" panose="020B0604020202020204" pitchFamily="34" charset="0"/>
                <a:ea typeface="Calibri" panose="020F0502020204030204" pitchFamily="34" charset="0"/>
                <a:cs typeface="Arial" panose="020B0604020202020204" pitchFamily="34" charset="0"/>
              </a:rPr>
              <a:t>In silico</a:t>
            </a:r>
            <a:r>
              <a:rPr lang="en-IN" sz="3000" b="1" dirty="0">
                <a:latin typeface="Arial" panose="020B0604020202020204" pitchFamily="34" charset="0"/>
                <a:ea typeface="Calibri" panose="020F0502020204030204" pitchFamily="34" charset="0"/>
                <a:cs typeface="Arial" panose="020B0604020202020204" pitchFamily="34" charset="0"/>
              </a:rPr>
              <a:t> identification and annotation of individual TALE(s) repertoire using </a:t>
            </a:r>
            <a:r>
              <a:rPr lang="en-IN" sz="3000" b="1" dirty="0" err="1">
                <a:latin typeface="Arial" panose="020B0604020202020204" pitchFamily="34" charset="0"/>
                <a:ea typeface="Calibri" panose="020F0502020204030204" pitchFamily="34" charset="0"/>
                <a:cs typeface="Arial" panose="020B0604020202020204" pitchFamily="34" charset="0"/>
              </a:rPr>
              <a:t>AnnoTale</a:t>
            </a:r>
            <a:endParaRPr lang="en-IN" sz="3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IN" sz="3000" dirty="0">
                <a:latin typeface="Arial" panose="020B0604020202020204" pitchFamily="34" charset="0"/>
                <a:ea typeface="Calibri" panose="020F0502020204030204" pitchFamily="34" charset="0"/>
                <a:cs typeface="Arial" panose="020B0604020202020204" pitchFamily="34" charset="0"/>
              </a:rPr>
              <a:t>The sequence of major </a:t>
            </a:r>
            <a:r>
              <a:rPr lang="en-IN" sz="3000" i="1" dirty="0">
                <a:latin typeface="Arial" panose="020B0604020202020204" pitchFamily="34" charset="0"/>
                <a:ea typeface="Calibri" panose="020F0502020204030204" pitchFamily="34" charset="0"/>
                <a:cs typeface="Arial" panose="020B0604020202020204" pitchFamily="34" charset="0"/>
              </a:rPr>
              <a:t>tale</a:t>
            </a:r>
            <a:r>
              <a:rPr lang="en-IN" sz="3000" dirty="0">
                <a:latin typeface="Arial" panose="020B0604020202020204" pitchFamily="34" charset="0"/>
                <a:ea typeface="Calibri" panose="020F0502020204030204" pitchFamily="34" charset="0"/>
                <a:cs typeface="Arial" panose="020B0604020202020204" pitchFamily="34" charset="0"/>
              </a:rPr>
              <a:t> genes was used to estimate the amino acid sequence, their central repeats region and RVDs respectively. The genomic sequences of the 5 major tale genes were submitted to the NCBI GenBank.  The annotation of TALE sequence was done using </a:t>
            </a:r>
            <a:r>
              <a:rPr lang="en-IN" sz="3000" dirty="0" err="1">
                <a:latin typeface="Arial" panose="020B0604020202020204" pitchFamily="34" charset="0"/>
                <a:ea typeface="Calibri" panose="020F0502020204030204" pitchFamily="34" charset="0"/>
                <a:cs typeface="Arial" panose="020B0604020202020204" pitchFamily="34" charset="0"/>
              </a:rPr>
              <a:t>AnnoTale</a:t>
            </a:r>
            <a:r>
              <a:rPr lang="en-IN" sz="3000" dirty="0">
                <a:latin typeface="Arial" panose="020B0604020202020204" pitchFamily="34" charset="0"/>
                <a:ea typeface="Calibri" panose="020F0502020204030204" pitchFamily="34" charset="0"/>
                <a:cs typeface="Arial" panose="020B0604020202020204" pitchFamily="34" charset="0"/>
              </a:rPr>
              <a:t>, a computer based software.</a:t>
            </a:r>
          </a:p>
          <a:p>
            <a:pPr algn="just">
              <a:lnSpc>
                <a:spcPct val="107000"/>
              </a:lnSpc>
              <a:spcAft>
                <a:spcPts val="800"/>
              </a:spcAft>
            </a:pPr>
            <a:r>
              <a:rPr lang="en-IN" sz="3000" b="1" dirty="0">
                <a:latin typeface="Arial" panose="020B0604020202020204" pitchFamily="34" charset="0"/>
                <a:ea typeface="Calibri" panose="020F0502020204030204" pitchFamily="34" charset="0"/>
                <a:cs typeface="Arial" panose="020B0604020202020204" pitchFamily="34" charset="0"/>
              </a:rPr>
              <a:t>Sequence analysis and Phylogenetic classification of TALE(s)</a:t>
            </a:r>
            <a:endParaRPr lang="en-IN" sz="3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IN" sz="3000" dirty="0">
                <a:latin typeface="Arial" panose="020B0604020202020204" pitchFamily="34" charset="0"/>
                <a:ea typeface="Calibri" panose="020F0502020204030204" pitchFamily="34" charset="0"/>
                <a:cs typeface="Arial" panose="020B0604020202020204" pitchFamily="34" charset="0"/>
              </a:rPr>
              <a:t>The complete sequences of all tale genes of Xoo</a:t>
            </a:r>
            <a:r>
              <a:rPr lang="en-IN" sz="3000" i="1" dirty="0">
                <a:latin typeface="Arial" panose="020B0604020202020204" pitchFamily="34" charset="0"/>
                <a:ea typeface="Calibri" panose="020F0502020204030204" pitchFamily="34" charset="0"/>
                <a:cs typeface="Arial" panose="020B0604020202020204" pitchFamily="34" charset="0"/>
              </a:rPr>
              <a:t> </a:t>
            </a:r>
            <a:r>
              <a:rPr lang="en-IN" sz="3000" dirty="0">
                <a:latin typeface="Arial" panose="020B0604020202020204" pitchFamily="34" charset="0"/>
                <a:ea typeface="Calibri" panose="020F0502020204030204" pitchFamily="34" charset="0"/>
                <a:cs typeface="Arial" panose="020B0604020202020204" pitchFamily="34" charset="0"/>
              </a:rPr>
              <a:t>Philippines (PXO99A), Japan (MAFF311018) and Korean (KACC10331) strains obtained from database (</a:t>
            </a:r>
            <a:r>
              <a:rPr lang="en-IN" sz="30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3"/>
              </a:rPr>
              <a:t>http://www.xanthomonas.org/tools.html</a:t>
            </a:r>
            <a:r>
              <a:rPr lang="en-IN" sz="3000" dirty="0">
                <a:latin typeface="Arial" panose="020B0604020202020204" pitchFamily="34" charset="0"/>
                <a:ea typeface="Calibri" panose="020F0502020204030204" pitchFamily="34" charset="0"/>
                <a:cs typeface="Arial" panose="020B0604020202020204" pitchFamily="34" charset="0"/>
              </a:rPr>
              <a:t>) were aligned using MUSCLE algorithm and the evolutionary history of the tale genes of Xoo race4 strain was inferred using neighbour-joining method with 1000 bootstrap replicates in Mega 6 software. </a:t>
            </a:r>
            <a:endParaRPr lang="en-IN" sz="3000" dirty="0">
              <a:effectLst/>
              <a:latin typeface="Arial" panose="020B0604020202020204" pitchFamily="34" charset="0"/>
              <a:ea typeface="Calibri" panose="020F050202020403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CED16D4F-56D1-4C3F-B94E-3AF448B3AEB5}"/>
              </a:ext>
            </a:extLst>
          </p:cNvPr>
          <p:cNvSpPr txBox="1"/>
          <p:nvPr/>
        </p:nvSpPr>
        <p:spPr>
          <a:xfrm>
            <a:off x="611506" y="31354071"/>
            <a:ext cx="2922578" cy="553994"/>
          </a:xfrm>
          <a:prstGeom prst="rect">
            <a:avLst/>
          </a:prstGeom>
          <a:solidFill>
            <a:srgbClr val="002060"/>
          </a:solidFill>
        </p:spPr>
        <p:txBody>
          <a:bodyPr wrap="square" lIns="91437" tIns="45718" rIns="91437" bIns="45718" rtlCol="0">
            <a:spAutoFit/>
          </a:bodyPr>
          <a:lstStyle/>
          <a:p>
            <a:r>
              <a:rPr lang="en-US" sz="3000" b="1" dirty="0">
                <a:solidFill>
                  <a:schemeClr val="bg1"/>
                </a:solidFill>
                <a:latin typeface="Arial" panose="020B0604020202020204" pitchFamily="34" charset="0"/>
                <a:cs typeface="Arial" panose="020B0604020202020204" pitchFamily="34" charset="0"/>
              </a:rPr>
              <a:t>REFERENCES</a:t>
            </a:r>
          </a:p>
        </p:txBody>
      </p:sp>
      <p:sp>
        <p:nvSpPr>
          <p:cNvPr id="31" name="Rectangle 30">
            <a:extLst>
              <a:ext uri="{FF2B5EF4-FFF2-40B4-BE49-F238E27FC236}">
                <a16:creationId xmlns:a16="http://schemas.microsoft.com/office/drawing/2014/main" id="{50CB3738-E41C-4F9C-B2FC-194E3B419C06}"/>
              </a:ext>
            </a:extLst>
          </p:cNvPr>
          <p:cNvSpPr/>
          <p:nvPr/>
        </p:nvSpPr>
        <p:spPr>
          <a:xfrm>
            <a:off x="490947" y="32203559"/>
            <a:ext cx="9335086" cy="1015663"/>
          </a:xfrm>
          <a:prstGeom prst="rect">
            <a:avLst/>
          </a:prstGeom>
        </p:spPr>
        <p:txBody>
          <a:bodyPr wrap="square">
            <a:spAutoFit/>
          </a:bodyPr>
          <a:lstStyle/>
          <a:p>
            <a:pPr marL="514350" indent="-514350" algn="just">
              <a:buFont typeface="+mj-lt"/>
              <a:buAutoNum type="arabicPeriod"/>
            </a:pPr>
            <a:r>
              <a:rPr lang="en-GB" sz="3000" dirty="0">
                <a:latin typeface="Arial" panose="020B0604020202020204" pitchFamily="34" charset="0"/>
                <a:ea typeface="Times New Roman" panose="02020603050405020304" pitchFamily="18" charset="0"/>
                <a:cs typeface="Arial" panose="020B0604020202020204" pitchFamily="34" charset="0"/>
              </a:rPr>
              <a:t>Mondal  et al. 2014.</a:t>
            </a:r>
            <a:r>
              <a:rPr lang="en-IN" sz="3000" dirty="0">
                <a:latin typeface="Arial" panose="020B0604020202020204" pitchFamily="34" charset="0"/>
                <a:ea typeface="Times New Roman" panose="02020603050405020304" pitchFamily="18" charset="0"/>
                <a:cs typeface="Arial" panose="020B0604020202020204" pitchFamily="34" charset="0"/>
              </a:rPr>
              <a:t> </a:t>
            </a:r>
            <a:r>
              <a:rPr lang="en-GB" sz="3000" i="1" dirty="0">
                <a:latin typeface="Arial" panose="020B0604020202020204" pitchFamily="34" charset="0"/>
                <a:ea typeface="Times New Roman" panose="02020603050405020304" pitchFamily="18" charset="0"/>
                <a:cs typeface="Arial" panose="020B0604020202020204" pitchFamily="34" charset="0"/>
              </a:rPr>
              <a:t>PMPP </a:t>
            </a:r>
            <a:r>
              <a:rPr lang="en-GB" sz="3000" dirty="0">
                <a:latin typeface="Arial" panose="020B0604020202020204" pitchFamily="34" charset="0"/>
                <a:ea typeface="Times New Roman" panose="02020603050405020304" pitchFamily="18" charset="0"/>
                <a:cs typeface="Arial" panose="020B0604020202020204" pitchFamily="34" charset="0"/>
              </a:rPr>
              <a:t>86:98-106</a:t>
            </a:r>
          </a:p>
          <a:p>
            <a:pPr marL="514350" indent="-514350" algn="just">
              <a:buFont typeface="+mj-lt"/>
              <a:buAutoNum type="arabicPeriod"/>
            </a:pPr>
            <a:r>
              <a:rPr lang="en-GB" sz="3000" dirty="0">
                <a:latin typeface="Arial" panose="020B0604020202020204" pitchFamily="34" charset="0"/>
                <a:cs typeface="Arial" panose="020B0604020202020204" pitchFamily="34" charset="0"/>
              </a:rPr>
              <a:t>Grau et al. 2018, </a:t>
            </a:r>
            <a:r>
              <a:rPr lang="en-US" sz="3000" dirty="0">
                <a:latin typeface="Arial" panose="020B0604020202020204" pitchFamily="34" charset="0"/>
                <a:cs typeface="Arial" panose="020B0604020202020204" pitchFamily="34" charset="0"/>
              </a:rPr>
              <a:t>10.1038/srep21077</a:t>
            </a:r>
            <a:endParaRPr lang="en-IN" sz="3000" dirty="0">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C79CEB20-D804-475A-919E-4A2253EDE90B}"/>
              </a:ext>
            </a:extLst>
          </p:cNvPr>
          <p:cNvSpPr txBox="1"/>
          <p:nvPr/>
        </p:nvSpPr>
        <p:spPr>
          <a:xfrm>
            <a:off x="11125201" y="5967372"/>
            <a:ext cx="2133600" cy="553994"/>
          </a:xfrm>
          <a:prstGeom prst="rect">
            <a:avLst/>
          </a:prstGeom>
          <a:solidFill>
            <a:srgbClr val="002060"/>
          </a:solidFill>
        </p:spPr>
        <p:txBody>
          <a:bodyPr wrap="square" lIns="91437" tIns="45718" rIns="91437" bIns="45718" rtlCol="0">
            <a:spAutoFit/>
          </a:bodyPr>
          <a:lstStyle/>
          <a:p>
            <a:r>
              <a:rPr lang="en-US" sz="3000" b="1" dirty="0">
                <a:solidFill>
                  <a:schemeClr val="bg1"/>
                </a:solidFill>
                <a:latin typeface="Arial" panose="020B0604020202020204" pitchFamily="34" charset="0"/>
                <a:cs typeface="Arial" panose="020B0604020202020204" pitchFamily="34" charset="0"/>
              </a:rPr>
              <a:t>RESULTS</a:t>
            </a:r>
          </a:p>
        </p:txBody>
      </p:sp>
      <p:sp>
        <p:nvSpPr>
          <p:cNvPr id="34" name="Rectangle 33">
            <a:extLst>
              <a:ext uri="{FF2B5EF4-FFF2-40B4-BE49-F238E27FC236}">
                <a16:creationId xmlns:a16="http://schemas.microsoft.com/office/drawing/2014/main" id="{696688ED-5EB9-45DE-9166-E1EDAAD10BA5}"/>
              </a:ext>
            </a:extLst>
          </p:cNvPr>
          <p:cNvSpPr/>
          <p:nvPr/>
        </p:nvSpPr>
        <p:spPr>
          <a:xfrm>
            <a:off x="11048666" y="6477000"/>
            <a:ext cx="11506533" cy="6093976"/>
          </a:xfrm>
          <a:prstGeom prst="rect">
            <a:avLst/>
          </a:prstGeom>
        </p:spPr>
        <p:txBody>
          <a:bodyPr wrap="square">
            <a:spAutoFit/>
          </a:bodyPr>
          <a:lstStyle/>
          <a:p>
            <a:pPr algn="just">
              <a:spcAft>
                <a:spcPts val="0"/>
              </a:spcAft>
            </a:pPr>
            <a:r>
              <a:rPr lang="en-IN" sz="3000" b="1" dirty="0">
                <a:latin typeface="Arial" panose="020B0604020202020204" pitchFamily="34" charset="0"/>
                <a:ea typeface="Times New Roman" panose="02020603050405020304" pitchFamily="18" charset="0"/>
                <a:cs typeface="Arial" panose="020B0604020202020204" pitchFamily="34" charset="0"/>
              </a:rPr>
              <a:t>Analysis of major TALEs of </a:t>
            </a:r>
            <a:r>
              <a:rPr lang="en-IN" sz="3000" b="1" dirty="0" err="1">
                <a:latin typeface="Arial" panose="020B0604020202020204" pitchFamily="34" charset="0"/>
                <a:ea typeface="Times New Roman" panose="02020603050405020304" pitchFamily="18" charset="0"/>
                <a:cs typeface="Arial" panose="020B0604020202020204" pitchFamily="34" charset="0"/>
              </a:rPr>
              <a:t>Xoo</a:t>
            </a:r>
            <a:r>
              <a:rPr lang="en-IN" sz="3000" b="1" dirty="0">
                <a:latin typeface="Arial" panose="020B0604020202020204" pitchFamily="34" charset="0"/>
                <a:ea typeface="Times New Roman" panose="02020603050405020304" pitchFamily="18" charset="0"/>
                <a:cs typeface="Arial" panose="020B0604020202020204" pitchFamily="34" charset="0"/>
              </a:rPr>
              <a:t> race4 </a:t>
            </a:r>
            <a:endParaRPr lang="en-IN" sz="3000" dirty="0">
              <a:latin typeface="Arial" panose="020B0604020202020204" pitchFamily="34" charset="0"/>
              <a:ea typeface="Times New Roman" panose="02020603050405020304" pitchFamily="18" charset="0"/>
              <a:cs typeface="Arial" panose="020B0604020202020204" pitchFamily="34" charset="0"/>
            </a:endParaRPr>
          </a:p>
          <a:p>
            <a:pPr algn="just">
              <a:spcAft>
                <a:spcPts val="800"/>
              </a:spcAft>
            </a:pPr>
            <a:r>
              <a:rPr lang="en-IN" sz="3000" dirty="0">
                <a:latin typeface="Arial" panose="020B0604020202020204" pitchFamily="34" charset="0"/>
                <a:ea typeface="Times New Roman" panose="02020603050405020304" pitchFamily="18" charset="0"/>
                <a:cs typeface="Arial" panose="020B0604020202020204" pitchFamily="34" charset="0"/>
              </a:rPr>
              <a:t>In the present analysis, 5 major TALEs of Indian </a:t>
            </a:r>
            <a:r>
              <a:rPr lang="en-IN" sz="3000" dirty="0" err="1">
                <a:latin typeface="Arial" panose="020B0604020202020204" pitchFamily="34" charset="0"/>
                <a:ea typeface="Times New Roman" panose="02020603050405020304" pitchFamily="18" charset="0"/>
                <a:cs typeface="Arial" panose="020B0604020202020204" pitchFamily="34" charset="0"/>
              </a:rPr>
              <a:t>Xoo</a:t>
            </a:r>
            <a:r>
              <a:rPr lang="en-IN" sz="3000" dirty="0">
                <a:latin typeface="Arial" panose="020B0604020202020204" pitchFamily="34" charset="0"/>
                <a:ea typeface="Times New Roman" panose="02020603050405020304" pitchFamily="18" charset="0"/>
                <a:cs typeface="Arial" panose="020B0604020202020204" pitchFamily="34" charset="0"/>
              </a:rPr>
              <a:t> race 4 were undertaken. These five TALEs were named as TALE1 (MN128603), TALE2 (MN128604), TALE3 (MN128605), TALE7 (MN128606) and TALE12 (MN128607) based on their prediction using </a:t>
            </a:r>
            <a:r>
              <a:rPr lang="en-IN" sz="3000" dirty="0" err="1">
                <a:latin typeface="Arial" panose="020B0604020202020204" pitchFamily="34" charset="0"/>
                <a:ea typeface="Times New Roman" panose="02020603050405020304" pitchFamily="18" charset="0"/>
                <a:cs typeface="Arial" panose="020B0604020202020204" pitchFamily="34" charset="0"/>
              </a:rPr>
              <a:t>AnnoTale</a:t>
            </a:r>
            <a:r>
              <a:rPr lang="en-IN" sz="3000" dirty="0">
                <a:latin typeface="Arial" panose="020B0604020202020204" pitchFamily="34" charset="0"/>
                <a:ea typeface="Times New Roman" panose="02020603050405020304" pitchFamily="18" charset="0"/>
                <a:cs typeface="Arial" panose="020B0604020202020204" pitchFamily="34" charset="0"/>
              </a:rPr>
              <a:t> programme  The amino acid sequence alignment of the 5 TALEs showed that all are having conserved C-terminal while TALE1, TALE2 and TALE7 have conserved N-terminal also (</a:t>
            </a:r>
            <a:r>
              <a:rPr lang="en-IN" sz="3000" dirty="0">
                <a:solidFill>
                  <a:srgbClr val="FF0000"/>
                </a:solidFill>
                <a:latin typeface="Arial" panose="020B0604020202020204" pitchFamily="34" charset="0"/>
                <a:ea typeface="Times New Roman" panose="02020603050405020304" pitchFamily="18" charset="0"/>
                <a:cs typeface="Arial" panose="020B0604020202020204" pitchFamily="34" charset="0"/>
              </a:rPr>
              <a:t>Figure 1</a:t>
            </a:r>
            <a:r>
              <a:rPr lang="en-IN" sz="3000" dirty="0">
                <a:latin typeface="Arial" panose="020B0604020202020204" pitchFamily="34" charset="0"/>
                <a:ea typeface="Times New Roman" panose="02020603050405020304" pitchFamily="18" charset="0"/>
                <a:cs typeface="Arial" panose="020B0604020202020204" pitchFamily="34" charset="0"/>
              </a:rPr>
              <a:t>). TALE1 and TALE2 are highly similar sharing 89% amino acid sequence identity. TALE2 possesses 68 extra amino acids than TALE1 in the central repeat region. Further analysis revealed that TALE2 has two extra repeats than TALE1 (</a:t>
            </a:r>
            <a:r>
              <a:rPr lang="en-IN" sz="3000" dirty="0">
                <a:solidFill>
                  <a:srgbClr val="FF0000"/>
                </a:solidFill>
                <a:latin typeface="Arial" panose="020B0604020202020204" pitchFamily="34" charset="0"/>
                <a:ea typeface="Times New Roman" panose="02020603050405020304" pitchFamily="18" charset="0"/>
                <a:cs typeface="Arial" panose="020B0604020202020204" pitchFamily="34" charset="0"/>
              </a:rPr>
              <a:t>Figure 2</a:t>
            </a:r>
            <a:r>
              <a:rPr lang="en-IN" sz="3000" dirty="0">
                <a:latin typeface="Arial" panose="020B0604020202020204" pitchFamily="34" charset="0"/>
                <a:ea typeface="Times New Roman" panose="02020603050405020304" pitchFamily="18" charset="0"/>
                <a:cs typeface="Arial" panose="020B0604020202020204" pitchFamily="34" charset="0"/>
              </a:rPr>
              <a:t>). However, TALE1 and TALE2 shares different RVD sequences. </a:t>
            </a:r>
          </a:p>
        </p:txBody>
      </p:sp>
      <p:grpSp>
        <p:nvGrpSpPr>
          <p:cNvPr id="35" name="Group 34">
            <a:extLst>
              <a:ext uri="{FF2B5EF4-FFF2-40B4-BE49-F238E27FC236}">
                <a16:creationId xmlns:a16="http://schemas.microsoft.com/office/drawing/2014/main" id="{2AA7A8FA-8DD8-4E95-B4F4-1F59D91D6D2A}"/>
              </a:ext>
            </a:extLst>
          </p:cNvPr>
          <p:cNvGrpSpPr/>
          <p:nvPr/>
        </p:nvGrpSpPr>
        <p:grpSpPr>
          <a:xfrm>
            <a:off x="11578858" y="12646648"/>
            <a:ext cx="10114546" cy="9704296"/>
            <a:chOff x="971814" y="16611600"/>
            <a:chExt cx="8901124" cy="15173699"/>
          </a:xfrm>
        </p:grpSpPr>
        <p:pic>
          <p:nvPicPr>
            <p:cNvPr id="36" name="Picture 2">
              <a:extLst>
                <a:ext uri="{FF2B5EF4-FFF2-40B4-BE49-F238E27FC236}">
                  <a16:creationId xmlns:a16="http://schemas.microsoft.com/office/drawing/2014/main" id="{21AF5870-6B46-4469-8848-95D23CE28EC0}"/>
                </a:ext>
              </a:extLst>
            </p:cNvPr>
            <p:cNvPicPr>
              <a:picLocks noChangeAspect="1" noChangeArrowheads="1"/>
            </p:cNvPicPr>
            <p:nvPr/>
          </p:nvPicPr>
          <p:blipFill>
            <a:blip r:embed="rId4" cstate="print">
              <a:alphaModFix/>
            </a:blip>
            <a:srcRect/>
            <a:stretch>
              <a:fillRect/>
            </a:stretch>
          </p:blipFill>
          <p:spPr bwMode="auto">
            <a:xfrm>
              <a:off x="971814" y="16611600"/>
              <a:ext cx="8901124" cy="15173699"/>
            </a:xfrm>
            <a:prstGeom prst="rect">
              <a:avLst/>
            </a:prstGeom>
            <a:ln/>
          </p:spPr>
          <p:style>
            <a:lnRef idx="2">
              <a:schemeClr val="accent2"/>
            </a:lnRef>
            <a:fillRef idx="1">
              <a:schemeClr val="lt1"/>
            </a:fillRef>
            <a:effectRef idx="0">
              <a:schemeClr val="accent2"/>
            </a:effectRef>
            <a:fontRef idx="minor">
              <a:schemeClr val="dk1"/>
            </a:fontRef>
          </p:style>
        </p:pic>
        <p:sp>
          <p:nvSpPr>
            <p:cNvPr id="37" name="Rectangle 36">
              <a:extLst>
                <a:ext uri="{FF2B5EF4-FFF2-40B4-BE49-F238E27FC236}">
                  <a16:creationId xmlns:a16="http://schemas.microsoft.com/office/drawing/2014/main" id="{2FB85A89-5D8E-48FF-8E96-4D852899A62C}"/>
                </a:ext>
              </a:extLst>
            </p:cNvPr>
            <p:cNvSpPr/>
            <p:nvPr/>
          </p:nvSpPr>
          <p:spPr>
            <a:xfrm>
              <a:off x="4570277" y="26194202"/>
              <a:ext cx="3131019" cy="253609"/>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8" name="Rectangle 37">
              <a:extLst>
                <a:ext uri="{FF2B5EF4-FFF2-40B4-BE49-F238E27FC236}">
                  <a16:creationId xmlns:a16="http://schemas.microsoft.com/office/drawing/2014/main" id="{91A166EF-AA0D-45E2-8FE3-8EE4520F65C3}"/>
                </a:ext>
              </a:extLst>
            </p:cNvPr>
            <p:cNvSpPr/>
            <p:nvPr/>
          </p:nvSpPr>
          <p:spPr>
            <a:xfrm>
              <a:off x="5685766" y="30026233"/>
              <a:ext cx="3403281" cy="31241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9" name="Rectangle 38">
              <a:extLst>
                <a:ext uri="{FF2B5EF4-FFF2-40B4-BE49-F238E27FC236}">
                  <a16:creationId xmlns:a16="http://schemas.microsoft.com/office/drawing/2014/main" id="{CE96BA62-49A0-4DB2-BCBE-398976EBF0D4}"/>
                </a:ext>
              </a:extLst>
            </p:cNvPr>
            <p:cNvSpPr/>
            <p:nvPr/>
          </p:nvSpPr>
          <p:spPr>
            <a:xfrm>
              <a:off x="4830400" y="16724115"/>
              <a:ext cx="3131019" cy="253609"/>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0" name="Rectangle 39">
              <a:extLst>
                <a:ext uri="{FF2B5EF4-FFF2-40B4-BE49-F238E27FC236}">
                  <a16:creationId xmlns:a16="http://schemas.microsoft.com/office/drawing/2014/main" id="{5FAA0C50-6767-496B-A9E0-7CB241FE3655}"/>
                </a:ext>
              </a:extLst>
            </p:cNvPr>
            <p:cNvSpPr/>
            <p:nvPr/>
          </p:nvSpPr>
          <p:spPr>
            <a:xfrm>
              <a:off x="3481227" y="24672546"/>
              <a:ext cx="3131019" cy="253609"/>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1" name="Rectangle 40">
              <a:extLst>
                <a:ext uri="{FF2B5EF4-FFF2-40B4-BE49-F238E27FC236}">
                  <a16:creationId xmlns:a16="http://schemas.microsoft.com/office/drawing/2014/main" id="{72CBEF43-4002-4E04-8671-72E1C3B681C8}"/>
                </a:ext>
              </a:extLst>
            </p:cNvPr>
            <p:cNvSpPr/>
            <p:nvPr/>
          </p:nvSpPr>
          <p:spPr>
            <a:xfrm>
              <a:off x="3546133" y="28282987"/>
              <a:ext cx="3131019" cy="253609"/>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42" name="Rectangle 41">
            <a:extLst>
              <a:ext uri="{FF2B5EF4-FFF2-40B4-BE49-F238E27FC236}">
                <a16:creationId xmlns:a16="http://schemas.microsoft.com/office/drawing/2014/main" id="{42CF7DE3-03BC-4D94-BEC9-263845E8A66D}"/>
              </a:ext>
            </a:extLst>
          </p:cNvPr>
          <p:cNvSpPr/>
          <p:nvPr/>
        </p:nvSpPr>
        <p:spPr>
          <a:xfrm>
            <a:off x="11467005" y="22531456"/>
            <a:ext cx="10450781" cy="400110"/>
          </a:xfrm>
          <a:prstGeom prst="rect">
            <a:avLst/>
          </a:prstGeom>
        </p:spPr>
        <p:txBody>
          <a:bodyPr wrap="square">
            <a:spAutoFit/>
          </a:bodyPr>
          <a:lstStyle/>
          <a:p>
            <a:pPr algn="just">
              <a:spcAft>
                <a:spcPts val="0"/>
              </a:spcAft>
            </a:pPr>
            <a:r>
              <a:rPr lang="en-US"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Figure 1.</a:t>
            </a:r>
            <a:r>
              <a:rPr lang="en-US" sz="2000" b="1" dirty="0">
                <a:latin typeface="Arial" panose="020B0604020202020204" pitchFamily="34" charset="0"/>
                <a:ea typeface="Times New Roman" panose="02020603050405020304" pitchFamily="18" charset="0"/>
                <a:cs typeface="Arial" panose="020B0604020202020204" pitchFamily="34" charset="0"/>
              </a:rPr>
              <a:t> Phylogeny based on whole amino acid sequence of tale using MEGA6</a:t>
            </a:r>
            <a:endParaRPr lang="en-IN" sz="2000" b="1" dirty="0">
              <a:latin typeface="Arial" panose="020B0604020202020204" pitchFamily="34" charset="0"/>
              <a:ea typeface="Times New Roman" panose="02020603050405020304" pitchFamily="18" charset="0"/>
              <a:cs typeface="Arial" panose="020B0604020202020204" pitchFamily="34" charset="0"/>
            </a:endParaRPr>
          </a:p>
        </p:txBody>
      </p:sp>
      <p:pic>
        <p:nvPicPr>
          <p:cNvPr id="43" name="Picture 2" descr="if the alignment is not visible, try to decrease line length and/or text size (see options)">
            <a:extLst>
              <a:ext uri="{FF2B5EF4-FFF2-40B4-BE49-F238E27FC236}">
                <a16:creationId xmlns:a16="http://schemas.microsoft.com/office/drawing/2014/main" id="{FE157F4B-01BF-4570-8114-86D7E7E0DF40}"/>
              </a:ext>
            </a:extLst>
          </p:cNvPr>
          <p:cNvPicPr>
            <a:picLocks noChangeAspect="1" noChangeArrowheads="1"/>
          </p:cNvPicPr>
          <p:nvPr/>
        </p:nvPicPr>
        <p:blipFill rotWithShape="1">
          <a:blip r:embed="rId5" cstate="print"/>
          <a:srcRect l="6174"/>
          <a:stretch/>
        </p:blipFill>
        <p:spPr bwMode="auto">
          <a:xfrm>
            <a:off x="11534440" y="23303637"/>
            <a:ext cx="10535805" cy="9450030"/>
          </a:xfrm>
          <a:prstGeom prst="rect">
            <a:avLst/>
          </a:prstGeom>
          <a:solidFill>
            <a:srgbClr val="FFFFFF">
              <a:shade val="85000"/>
            </a:srgbClr>
          </a:solidFill>
          <a:ln w="381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4" name="Rectangle 43">
            <a:extLst>
              <a:ext uri="{FF2B5EF4-FFF2-40B4-BE49-F238E27FC236}">
                <a16:creationId xmlns:a16="http://schemas.microsoft.com/office/drawing/2014/main" id="{B5A1273D-55DD-4049-B82E-724C831B5BEE}"/>
              </a:ext>
            </a:extLst>
          </p:cNvPr>
          <p:cNvSpPr/>
          <p:nvPr/>
        </p:nvSpPr>
        <p:spPr>
          <a:xfrm>
            <a:off x="11490324" y="32968275"/>
            <a:ext cx="11430000" cy="400110"/>
          </a:xfrm>
          <a:prstGeom prst="rect">
            <a:avLst/>
          </a:prstGeom>
        </p:spPr>
        <p:txBody>
          <a:bodyPr>
            <a:spAutoFit/>
          </a:bodyPr>
          <a:lstStyle/>
          <a:p>
            <a:pPr algn="just">
              <a:spcAft>
                <a:spcPts val="0"/>
              </a:spcAft>
            </a:pPr>
            <a:r>
              <a:rPr lang="en-US"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Figure 2.</a:t>
            </a:r>
            <a:r>
              <a:rPr lang="en-US" sz="2000" b="1" dirty="0">
                <a:latin typeface="Arial" panose="020B0604020202020204" pitchFamily="34" charset="0"/>
                <a:ea typeface="Times New Roman" panose="02020603050405020304" pitchFamily="18" charset="0"/>
                <a:cs typeface="Arial" panose="020B0604020202020204" pitchFamily="34" charset="0"/>
              </a:rPr>
              <a:t> </a:t>
            </a:r>
            <a:r>
              <a:rPr lang="en-IN" sz="2000" b="1" dirty="0">
                <a:latin typeface="Arial" panose="020B0604020202020204" pitchFamily="34" charset="0"/>
                <a:ea typeface="Times New Roman" panose="02020603050405020304" pitchFamily="18" charset="0"/>
                <a:cs typeface="Arial" panose="020B0604020202020204" pitchFamily="34" charset="0"/>
              </a:rPr>
              <a:t>Aligned amino acid sequence of tales using </a:t>
            </a:r>
            <a:r>
              <a:rPr lang="en-IN" sz="2000" b="1" dirty="0" err="1">
                <a:latin typeface="Arial" panose="020B0604020202020204" pitchFamily="34" charset="0"/>
                <a:ea typeface="Times New Roman" panose="02020603050405020304" pitchFamily="18" charset="0"/>
                <a:cs typeface="Arial" panose="020B0604020202020204" pitchFamily="34" charset="0"/>
              </a:rPr>
              <a:t>MultAlin</a:t>
            </a:r>
            <a:r>
              <a:rPr lang="en-IN" sz="2000" b="1" dirty="0">
                <a:latin typeface="Arial" panose="020B0604020202020204" pitchFamily="34" charset="0"/>
                <a:ea typeface="Times New Roman" panose="02020603050405020304" pitchFamily="18" charset="0"/>
                <a:cs typeface="Arial" panose="020B0604020202020204" pitchFamily="34" charset="0"/>
              </a:rPr>
              <a:t> sequence alignment   </a:t>
            </a:r>
          </a:p>
        </p:txBody>
      </p:sp>
      <p:sp>
        <p:nvSpPr>
          <p:cNvPr id="45" name="TextBox 44">
            <a:extLst>
              <a:ext uri="{FF2B5EF4-FFF2-40B4-BE49-F238E27FC236}">
                <a16:creationId xmlns:a16="http://schemas.microsoft.com/office/drawing/2014/main" id="{C575A2D2-4F07-4676-B9C9-02B31F56D70D}"/>
              </a:ext>
            </a:extLst>
          </p:cNvPr>
          <p:cNvSpPr txBox="1"/>
          <p:nvPr/>
        </p:nvSpPr>
        <p:spPr>
          <a:xfrm>
            <a:off x="116637" y="5579454"/>
            <a:ext cx="22747374" cy="218469"/>
          </a:xfrm>
          <a:prstGeom prst="rect">
            <a:avLst/>
          </a:prstGeom>
          <a:solidFill>
            <a:srgbClr val="002060"/>
          </a:solidFill>
        </p:spPr>
        <p:txBody>
          <a:bodyPr wrap="square" lIns="91437" tIns="45718" rIns="91437" bIns="45718" rtlCol="0">
            <a:spAutoFit/>
          </a:bodyPr>
          <a:lstStyle/>
          <a:p>
            <a:pPr algn="ctr"/>
            <a:endParaRPr lang="en-US" sz="2000" dirty="0">
              <a:solidFill>
                <a:schemeClr val="bg1"/>
              </a:solidFill>
              <a:latin typeface="+mj-lt"/>
              <a:cs typeface="Times New Roman" panose="02020603050405020304" pitchFamily="18" charset="0"/>
            </a:endParaRPr>
          </a:p>
        </p:txBody>
      </p:sp>
      <p:sp>
        <p:nvSpPr>
          <p:cNvPr id="46" name="TextBox 45">
            <a:extLst>
              <a:ext uri="{FF2B5EF4-FFF2-40B4-BE49-F238E27FC236}">
                <a16:creationId xmlns:a16="http://schemas.microsoft.com/office/drawing/2014/main" id="{63EDA7D7-5BBB-4848-9F68-E3D46FF3FCE6}"/>
              </a:ext>
            </a:extLst>
          </p:cNvPr>
          <p:cNvSpPr txBox="1"/>
          <p:nvPr/>
        </p:nvSpPr>
        <p:spPr>
          <a:xfrm>
            <a:off x="0" y="34399465"/>
            <a:ext cx="22860000" cy="400105"/>
          </a:xfrm>
          <a:prstGeom prst="rect">
            <a:avLst/>
          </a:prstGeom>
          <a:solidFill>
            <a:srgbClr val="303C18"/>
          </a:solidFill>
        </p:spPr>
        <p:txBody>
          <a:bodyPr wrap="square" lIns="91437" tIns="45718" rIns="91437" bIns="45718" rtlCol="0">
            <a:spAutoFit/>
          </a:bodyPr>
          <a:lstStyle/>
          <a:p>
            <a:pPr algn="ct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BE917350-BC17-47F4-A5E6-5D44588B76D5}"/>
              </a:ext>
            </a:extLst>
          </p:cNvPr>
          <p:cNvSpPr txBox="1"/>
          <p:nvPr/>
        </p:nvSpPr>
        <p:spPr>
          <a:xfrm>
            <a:off x="381000" y="133864"/>
            <a:ext cx="5334000" cy="400110"/>
          </a:xfrm>
          <a:prstGeom prst="rect">
            <a:avLst/>
          </a:prstGeom>
          <a:noFill/>
        </p:spPr>
        <p:txBody>
          <a:bodyPr wrap="square" rtlCol="0">
            <a:spAutoFit/>
          </a:bodyPr>
          <a:lstStyle/>
          <a:p>
            <a:r>
              <a:rPr lang="en-IN" sz="2000" dirty="0">
                <a:latin typeface="Arial" panose="020B0604020202020204" pitchFamily="34" charset="0"/>
                <a:cs typeface="Arial" panose="020B0604020202020204" pitchFamily="34" charset="0"/>
              </a:rPr>
              <a:t>Host-pathogen interaction, Abstract ID:0152</a:t>
            </a:r>
          </a:p>
        </p:txBody>
      </p:sp>
      <p:pic>
        <p:nvPicPr>
          <p:cNvPr id="5" name="Picture 4">
            <a:extLst>
              <a:ext uri="{FF2B5EF4-FFF2-40B4-BE49-F238E27FC236}">
                <a16:creationId xmlns:a16="http://schemas.microsoft.com/office/drawing/2014/main" id="{D1581B5A-EEFF-48F0-9251-73B5FA2F5C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333207" y="3246934"/>
            <a:ext cx="1781457" cy="2221519"/>
          </a:xfrm>
          <a:prstGeom prst="rect">
            <a:avLst/>
          </a:prstGeom>
        </p:spPr>
      </p:pic>
      <p:sp>
        <p:nvSpPr>
          <p:cNvPr id="33" name="TextBox 32">
            <a:extLst>
              <a:ext uri="{FF2B5EF4-FFF2-40B4-BE49-F238E27FC236}">
                <a16:creationId xmlns:a16="http://schemas.microsoft.com/office/drawing/2014/main" id="{19D121A8-31AC-4A91-B9E7-F04D3F500C4D}"/>
              </a:ext>
            </a:extLst>
          </p:cNvPr>
          <p:cNvSpPr txBox="1"/>
          <p:nvPr/>
        </p:nvSpPr>
        <p:spPr>
          <a:xfrm>
            <a:off x="457199" y="27536239"/>
            <a:ext cx="2922578" cy="553994"/>
          </a:xfrm>
          <a:prstGeom prst="rect">
            <a:avLst/>
          </a:prstGeom>
          <a:solidFill>
            <a:srgbClr val="002060"/>
          </a:solidFill>
        </p:spPr>
        <p:txBody>
          <a:bodyPr wrap="square" lIns="91437" tIns="45718" rIns="91437" bIns="45718" rtlCol="0">
            <a:spAutoFit/>
          </a:bodyPr>
          <a:lstStyle/>
          <a:p>
            <a:r>
              <a:rPr lang="en-US" sz="3000" b="1" dirty="0">
                <a:solidFill>
                  <a:schemeClr val="bg1"/>
                </a:solidFill>
                <a:latin typeface="Arial" panose="020B0604020202020204" pitchFamily="34" charset="0"/>
                <a:cs typeface="Arial" panose="020B0604020202020204" pitchFamily="34" charset="0"/>
              </a:rPr>
              <a:t>CONCLUSION</a:t>
            </a:r>
          </a:p>
        </p:txBody>
      </p:sp>
      <p:sp>
        <p:nvSpPr>
          <p:cNvPr id="47" name="Rectangle 46">
            <a:extLst>
              <a:ext uri="{FF2B5EF4-FFF2-40B4-BE49-F238E27FC236}">
                <a16:creationId xmlns:a16="http://schemas.microsoft.com/office/drawing/2014/main" id="{AEC095D6-D2D9-4BE0-9CFE-15E8D28CC408}"/>
              </a:ext>
            </a:extLst>
          </p:cNvPr>
          <p:cNvSpPr/>
          <p:nvPr/>
        </p:nvSpPr>
        <p:spPr>
          <a:xfrm>
            <a:off x="354165" y="28176515"/>
            <a:ext cx="10721669" cy="2862322"/>
          </a:xfrm>
          <a:prstGeom prst="rect">
            <a:avLst/>
          </a:prstGeom>
        </p:spPr>
        <p:txBody>
          <a:bodyPr wrap="square">
            <a:spAutoFit/>
          </a:bodyPr>
          <a:lstStyle/>
          <a:p>
            <a:pPr algn="just"/>
            <a:r>
              <a:rPr lang="en-IN" sz="3000" dirty="0">
                <a:latin typeface="Arial" panose="020B0604020202020204" pitchFamily="34" charset="0"/>
                <a:ea typeface="Times New Roman" panose="02020603050405020304" pitchFamily="18" charset="0"/>
                <a:cs typeface="Arial" panose="020B0604020202020204" pitchFamily="34" charset="0"/>
              </a:rPr>
              <a:t>The present study showed a very strong relationship of Indian Xoo strain with Philippines strain. We verified that TALE1, TALE2, TALE3 TALE7 and TALE12 have 16, 18, 22, 20 and 24 repeats, respectively. Each repeat comprises of 34 amino acids with variable amino acids at 12 and 13 position. The number of RVDs varies from 16 to 23.5.</a:t>
            </a:r>
            <a:endParaRPr lang="en-IN" sz="3000" dirty="0">
              <a:latin typeface="Arial" panose="020B06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id="{42F6C80E-7C8C-4FD0-A448-0BC8FB65DD51}"/>
              </a:ext>
            </a:extLst>
          </p:cNvPr>
          <p:cNvSpPr txBox="1"/>
          <p:nvPr/>
        </p:nvSpPr>
        <p:spPr>
          <a:xfrm>
            <a:off x="1608887" y="33728563"/>
            <a:ext cx="9572483" cy="400110"/>
          </a:xfrm>
          <a:prstGeom prst="rect">
            <a:avLst/>
          </a:prstGeom>
          <a:solidFill>
            <a:srgbClr val="B2B2B2"/>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N" sz="2000" dirty="0">
                <a:solidFill>
                  <a:srgbClr val="FF0000"/>
                </a:solidFill>
                <a:latin typeface="Arial" panose="020B0604020202020204" pitchFamily="34" charset="0"/>
                <a:cs typeface="Arial" panose="020B0604020202020204" pitchFamily="34" charset="0"/>
              </a:rPr>
              <a:t>ICBB06, August 18-22, Can </a:t>
            </a:r>
            <a:r>
              <a:rPr lang="en-IN" sz="2000" dirty="0" err="1">
                <a:solidFill>
                  <a:srgbClr val="FF0000"/>
                </a:solidFill>
                <a:latin typeface="Arial" panose="020B0604020202020204" pitchFamily="34" charset="0"/>
                <a:cs typeface="Arial" panose="020B0604020202020204" pitchFamily="34" charset="0"/>
              </a:rPr>
              <a:t>Tho</a:t>
            </a:r>
            <a:r>
              <a:rPr lang="en-IN" sz="2000" dirty="0">
                <a:solidFill>
                  <a:srgbClr val="FF0000"/>
                </a:solidFill>
                <a:latin typeface="Arial" panose="020B0604020202020204" pitchFamily="34" charset="0"/>
                <a:cs typeface="Arial" panose="020B0604020202020204" pitchFamily="34" charset="0"/>
              </a:rPr>
              <a:t> City, Vietnam</a:t>
            </a:r>
          </a:p>
        </p:txBody>
      </p:sp>
      <p:pic>
        <p:nvPicPr>
          <p:cNvPr id="1026" name="Picture 2" descr="Image result for Logo of ICBB06">
            <a:extLst>
              <a:ext uri="{FF2B5EF4-FFF2-40B4-BE49-F238E27FC236}">
                <a16:creationId xmlns:a16="http://schemas.microsoft.com/office/drawing/2014/main" id="{84620C1C-4992-40CD-9EF7-33A66D5A0C7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553" y="33168330"/>
            <a:ext cx="1419225"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23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34</TotalTime>
  <Words>638</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Searching of plant interactor protein for XopC2 T3SS effector protein of Xanthomonas axonopodis pv. punicae causing bacterial blight of pomegranate  Madhvi Soni and Kalyan K. Mondal* Division of Plant Pathology, ICAR-Indian Agricultural Research Institute, New Delhi 110012</dc:title>
  <dc:creator>Sweetu</dc:creator>
  <cp:lastModifiedBy>dells</cp:lastModifiedBy>
  <cp:revision>209</cp:revision>
  <cp:lastPrinted>2019-02-19T06:42:56Z</cp:lastPrinted>
  <dcterms:created xsi:type="dcterms:W3CDTF">2018-10-14T11:36:43Z</dcterms:created>
  <dcterms:modified xsi:type="dcterms:W3CDTF">2019-11-02T09:11:45Z</dcterms:modified>
</cp:coreProperties>
</file>